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85" r:id="rId4"/>
    <p:sldId id="286" r:id="rId5"/>
    <p:sldId id="283" r:id="rId6"/>
    <p:sldId id="303" r:id="rId7"/>
    <p:sldId id="291" r:id="rId8"/>
    <p:sldId id="292" r:id="rId9"/>
    <p:sldId id="287" r:id="rId10"/>
    <p:sldId id="288" r:id="rId11"/>
    <p:sldId id="290" r:id="rId12"/>
    <p:sldId id="299" r:id="rId13"/>
    <p:sldId id="300" r:id="rId14"/>
    <p:sldId id="302" r:id="rId15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634" y="6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D2063-02CD-4F04-96DE-2165BDF86D5C}" type="datetimeFigureOut">
              <a:rPr lang="ru-RU"/>
              <a:pPr>
                <a:defRPr/>
              </a:pPr>
              <a:t>17.11.2018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5B15A-96D3-42BF-8C1D-E094CD2D95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3AD02-9A68-4F76-AB26-29273583A6BF}" type="datetimeFigureOut">
              <a:rPr lang="ru-RU"/>
              <a:pPr>
                <a:defRPr/>
              </a:pPr>
              <a:t>17.11.2018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94B7F-3C24-4A96-85E8-CDCE96331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1ED09-6CDB-494C-842A-457A3F299F74}" type="datetimeFigureOut">
              <a:rPr lang="ru-RU"/>
              <a:pPr>
                <a:defRPr/>
              </a:pPr>
              <a:t>17.11.2018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3249E-9BB4-494C-B4AC-00EB5B1D7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79512" y="141480"/>
            <a:ext cx="8784976" cy="486054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DAC75-B945-44B5-B5C5-8D01694C086B}" type="datetimeFigureOut">
              <a:rPr lang="ru-RU"/>
              <a:pPr>
                <a:defRPr/>
              </a:pPr>
              <a:t>17.11.2018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935E5-9C5A-4B32-BB68-C4F3CB247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23F21-FDBD-4A01-A78B-90207A5E0825}" type="datetimeFigureOut">
              <a:rPr lang="ru-RU"/>
              <a:pPr>
                <a:defRPr/>
              </a:pPr>
              <a:t>17.11.2018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5B55C-23F6-48DC-B9FE-5DAE2978C7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8BF07-5308-4BA4-80BC-8E040F1F26EC}" type="datetimeFigureOut">
              <a:rPr lang="ru-RU"/>
              <a:pPr>
                <a:defRPr/>
              </a:pPr>
              <a:t>17.11.2018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B648F-D3AB-46DD-A68B-41CE451FC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3B779-B67A-4280-BE34-812B019DE8C2}" type="datetimeFigureOut">
              <a:rPr lang="ru-RU"/>
              <a:pPr>
                <a:defRPr/>
              </a:pPr>
              <a:t>17.11.2018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F1220-15C0-4AA5-9AAE-AE8E5B825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48365-D768-4B08-AC8C-B24147AD09E7}" type="datetimeFigureOut">
              <a:rPr lang="ru-RU"/>
              <a:pPr>
                <a:defRPr/>
              </a:pPr>
              <a:t>17.11.2018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C86C6-B248-43D3-AE0E-7FDADD8EB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03CFC-C917-4758-BEB2-DE285CFA8E2B}" type="datetimeFigureOut">
              <a:rPr lang="ru-RU"/>
              <a:pPr>
                <a:defRPr/>
              </a:pPr>
              <a:t>17.11.2018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F8B52-9439-4690-92BE-62E2A54E3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F7477-662B-4BF8-9725-E865A7732F91}" type="datetimeFigureOut">
              <a:rPr lang="ru-RU"/>
              <a:pPr>
                <a:defRPr/>
              </a:pPr>
              <a:t>17.11.2018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A07FB-7630-4580-BD07-B92A85057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E3088-9504-45B5-871D-B320482F2473}" type="datetimeFigureOut">
              <a:rPr lang="ru-RU"/>
              <a:pPr>
                <a:defRPr/>
              </a:pPr>
              <a:t>17.11.2018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4B143-87E1-4307-B6A2-7DA8DAF5F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3EF1E3-6211-411D-A4E5-8646A98E56B3}" type="datetimeFigureOut">
              <a:rPr lang="ru-RU"/>
              <a:pPr>
                <a:defRPr/>
              </a:pPr>
              <a:t>17.11.2018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176979-8B84-490D-968E-ED0ED0166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9512" y="141480"/>
            <a:ext cx="8784976" cy="486054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4954816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spd="slow">
    <p:push dir="u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%D0%90%D0%BD%D0%B3%D0%BB%D0%B8%D0%B9%D1%81%D0%BA%D0%B8%D0%B9_%D1%8F%D0%B7%D1%8B%D0%B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1770514" cy="1096278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7426657" y="167272"/>
            <a:ext cx="1619672" cy="129284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/>
          </a:p>
        </p:txBody>
      </p:sp>
      <p:sp>
        <p:nvSpPr>
          <p:cNvPr id="30" name="TextBox 29"/>
          <p:cNvSpPr txBox="1"/>
          <p:nvPr/>
        </p:nvSpPr>
        <p:spPr>
          <a:xfrm>
            <a:off x="7493557" y="222263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96589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01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93557" y="222263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02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27846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03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12500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04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527845" y="227229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05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496589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06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572705" y="3120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07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529725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08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531796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09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512500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512500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496589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493556" y="205873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493557" y="2265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493555" y="3120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512500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531795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512499" y="3120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18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572705" y="3120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19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512500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C:\Users\Елена\Desktop\01\6491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776261"/>
            <a:ext cx="5223849" cy="3484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7370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1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1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1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1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1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1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1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1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1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1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1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1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1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1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1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1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1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1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1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1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5" y="-14708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1770514" cy="10962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426657" y="167272"/>
            <a:ext cx="1619672" cy="129284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/>
          </a:p>
        </p:txBody>
      </p:sp>
      <p:sp>
        <p:nvSpPr>
          <p:cNvPr id="8" name="TextBox 7"/>
          <p:cNvSpPr txBox="1"/>
          <p:nvPr/>
        </p:nvSpPr>
        <p:spPr>
          <a:xfrm>
            <a:off x="7493557" y="222263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96589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01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93557" y="222263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02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27846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03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12500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04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27845" y="227229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05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96589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06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72705" y="3120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07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29725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08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31796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09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12500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12500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96589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93556" y="205873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93557" y="2265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93555" y="3120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12500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31795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12499" y="3120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18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72705" y="3120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19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12500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146" name="Picture 2" descr="C:\Users\Елена\Desktop\1\7-3q4k_HMC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67272"/>
            <a:ext cx="3721197" cy="279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Елена\Desktop\1\5KBFefmGcB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30" y="1779662"/>
            <a:ext cx="3785665" cy="283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682" y="3435846"/>
            <a:ext cx="22129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7113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1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1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1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1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1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1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1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1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1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1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1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1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1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1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1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1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1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1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1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1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08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1770514" cy="10962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426657" y="167272"/>
            <a:ext cx="1619672" cy="129284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/>
          </a:p>
        </p:txBody>
      </p:sp>
      <p:sp>
        <p:nvSpPr>
          <p:cNvPr id="8" name="TextBox 7"/>
          <p:cNvSpPr txBox="1"/>
          <p:nvPr/>
        </p:nvSpPr>
        <p:spPr>
          <a:xfrm>
            <a:off x="7493557" y="222263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96589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01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93557" y="222263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02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27846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03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12500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04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27845" y="227229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05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96589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06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72705" y="3120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07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29725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08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31796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09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12500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12500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96589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93556" y="205873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93557" y="2265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93555" y="3120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12500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31795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12499" y="3120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18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72705" y="3120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19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12500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170" name="Picture 2" descr="L:\МОЁ\ФОТО МОИ\2017\t6OZ1KXvIJ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34" y="1103207"/>
            <a:ext cx="3684240" cy="245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95686"/>
            <a:ext cx="3669431" cy="275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211960" y="978335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ИГРЫ «ПОД РУКОЙ»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808986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1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1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1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1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1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1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1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1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1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1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1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1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1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1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1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1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1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1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1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1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5" y="-14708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1770514" cy="10962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426657" y="167272"/>
            <a:ext cx="1619672" cy="129284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/>
          </a:p>
        </p:txBody>
      </p:sp>
      <p:sp>
        <p:nvSpPr>
          <p:cNvPr id="7" name="TextBox 6"/>
          <p:cNvSpPr txBox="1"/>
          <p:nvPr/>
        </p:nvSpPr>
        <p:spPr>
          <a:xfrm>
            <a:off x="7493557" y="222263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96589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01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93557" y="222263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02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27846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03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12500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04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27845" y="227229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05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96589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06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72705" y="3120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07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29725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08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31796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09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12500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12500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96589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93556" y="205873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93557" y="2265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93555" y="3120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12500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31795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12499" y="3120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18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72705" y="3120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19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12500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45790"/>
            <a:ext cx="4261656" cy="2841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11710"/>
            <a:ext cx="3744416" cy="249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09627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ТИМБИЛДИНГ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48852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1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1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1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1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1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1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1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1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1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1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1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1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1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1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1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1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1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1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1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1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5" y="0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1770514" cy="10962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426657" y="167272"/>
            <a:ext cx="1619672" cy="129284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/>
          </a:p>
        </p:txBody>
      </p:sp>
      <p:sp>
        <p:nvSpPr>
          <p:cNvPr id="7" name="TextBox 6"/>
          <p:cNvSpPr txBox="1"/>
          <p:nvPr/>
        </p:nvSpPr>
        <p:spPr>
          <a:xfrm>
            <a:off x="7493557" y="222263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96589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01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93557" y="222263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02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27846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03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12500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04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27845" y="227229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05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96589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06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72705" y="3120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07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29725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08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31796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09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12500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12500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96589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93556" y="205873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93557" y="2265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93555" y="3120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12500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31795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12499" y="3120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18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72705" y="3120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19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12500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4386" y="123537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АНТИКАФЕ</a:t>
            </a:r>
            <a:endParaRPr lang="ru-RU" b="1" dirty="0"/>
          </a:p>
        </p:txBody>
      </p:sp>
      <p:pic>
        <p:nvPicPr>
          <p:cNvPr id="18434" name="Picture 2" descr="L:\СОЛО\Четвертый день\Антикафе\IMG_43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610" y="521111"/>
            <a:ext cx="3207047" cy="213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L:\СОЛО\Четвертый день\Антикафе\IMG_435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98" y="2067694"/>
            <a:ext cx="3530830" cy="23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852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1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1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1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1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1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1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1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1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1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1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1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1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1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1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1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1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1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1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1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1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5" y="-14708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1770514" cy="10962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426657" y="167272"/>
            <a:ext cx="1619672" cy="129284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/>
          </a:p>
        </p:txBody>
      </p:sp>
      <p:sp>
        <p:nvSpPr>
          <p:cNvPr id="7" name="TextBox 6"/>
          <p:cNvSpPr txBox="1"/>
          <p:nvPr/>
        </p:nvSpPr>
        <p:spPr>
          <a:xfrm>
            <a:off x="7493557" y="222263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96589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01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93557" y="222263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02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27846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03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12500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04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27845" y="227229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05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96589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06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72705" y="3120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07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29725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08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31796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09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12500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12500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96589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93556" y="205873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93557" y="2265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93555" y="3120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12500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31795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12499" y="3120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18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72705" y="3120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19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12500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36777" y="3899688"/>
            <a:ext cx="6241066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" name="Picture 2" descr="C:\Users\Елена\Desktop\1\OCGQLqrBsd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160" y="205873"/>
            <a:ext cx="3908730" cy="4479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48852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1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1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1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1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1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1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1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1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1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1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1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1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1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1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1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1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1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1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1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1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1770514" cy="10962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426657" y="167272"/>
            <a:ext cx="1619672" cy="129284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/>
          </a:p>
        </p:txBody>
      </p:sp>
      <p:sp>
        <p:nvSpPr>
          <p:cNvPr id="8" name="TextBox 7"/>
          <p:cNvSpPr txBox="1"/>
          <p:nvPr/>
        </p:nvSpPr>
        <p:spPr>
          <a:xfrm>
            <a:off x="7493557" y="222263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96589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01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93557" y="222263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02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27846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03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12500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04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27845" y="227229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05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96589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06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72705" y="3120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07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29725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08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31796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09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12500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12500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96589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93556" y="205873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93557" y="2265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93555" y="3120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12500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31795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12499" y="3120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18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72705" y="3120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19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12500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C:\Users\Елена\Desktop\01\7QAvYh8kM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557" y="411510"/>
            <a:ext cx="4176464" cy="4176464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7129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1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1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1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1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1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1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1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1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1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1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1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1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1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1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1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1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1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1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1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1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091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1770514" cy="10962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426657" y="167272"/>
            <a:ext cx="1619672" cy="129284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/>
          </a:p>
        </p:txBody>
      </p:sp>
      <p:sp>
        <p:nvSpPr>
          <p:cNvPr id="7" name="TextBox 6"/>
          <p:cNvSpPr txBox="1"/>
          <p:nvPr/>
        </p:nvSpPr>
        <p:spPr>
          <a:xfrm>
            <a:off x="7493557" y="222263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96589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01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93557" y="222263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02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27846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03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12500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04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27845" y="227229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05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96589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06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72705" y="3120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07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29725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08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31796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09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12500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12500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96589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93556" y="205873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93557" y="2265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93555" y="3120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12500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31795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12499" y="3120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18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72705" y="3120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19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12500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1096278"/>
            <a:ext cx="730580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r>
              <a:rPr lang="ru-RU" sz="2800" b="1" dirty="0" smtClean="0"/>
              <a:t>Рей Ольденбург</a:t>
            </a:r>
            <a:endParaRPr lang="ru-RU" sz="2800" b="1" dirty="0"/>
          </a:p>
          <a:p>
            <a:r>
              <a:rPr lang="ru-RU" sz="2800" b="1" dirty="0" smtClean="0"/>
              <a:t>Третье </a:t>
            </a:r>
            <a:r>
              <a:rPr lang="ru-RU" sz="2800" b="1" dirty="0"/>
              <a:t>место</a:t>
            </a:r>
            <a:r>
              <a:rPr lang="ru-RU" sz="2800" dirty="0"/>
              <a:t> (</a:t>
            </a:r>
            <a:r>
              <a:rPr lang="ru-RU" sz="2800" dirty="0">
                <a:hlinkClick r:id="rId4" tooltip="Английский язык"/>
              </a:rPr>
              <a:t>англ.</a:t>
            </a:r>
            <a:r>
              <a:rPr lang="ru-RU" sz="2800" dirty="0"/>
              <a:t> </a:t>
            </a:r>
            <a:r>
              <a:rPr lang="ru-RU" sz="2800" i="1" dirty="0" err="1"/>
              <a:t>the</a:t>
            </a:r>
            <a:r>
              <a:rPr lang="ru-RU" sz="2800" i="1" dirty="0"/>
              <a:t> </a:t>
            </a:r>
            <a:r>
              <a:rPr lang="ru-RU" sz="2800" i="1" dirty="0" err="1"/>
              <a:t>third</a:t>
            </a:r>
            <a:r>
              <a:rPr lang="ru-RU" sz="2800" i="1" dirty="0"/>
              <a:t> </a:t>
            </a:r>
            <a:r>
              <a:rPr lang="ru-RU" sz="2800" i="1" dirty="0" err="1"/>
              <a:t>place</a:t>
            </a:r>
            <a:r>
              <a:rPr lang="ru-RU" sz="2800" dirty="0"/>
              <a:t>) — часть </a:t>
            </a:r>
            <a:r>
              <a:rPr lang="ru-RU" sz="2800" dirty="0" smtClean="0"/>
              <a:t>пространства</a:t>
            </a:r>
            <a:r>
              <a:rPr lang="ru-RU" sz="2800" dirty="0"/>
              <a:t>, которая не связана с домом («первое место») или с работой («второе место»). </a:t>
            </a:r>
          </a:p>
        </p:txBody>
      </p:sp>
    </p:spTree>
    <p:extLst>
      <p:ext uri="{BB962C8B-B14F-4D97-AF65-F5344CB8AC3E}">
        <p14:creationId xmlns:p14="http://schemas.microsoft.com/office/powerpoint/2010/main" val="1616497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1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1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1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1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1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1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1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1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1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1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1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1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1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1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1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1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1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1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1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1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75" y="0"/>
            <a:ext cx="1770514" cy="10962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426657" y="167272"/>
            <a:ext cx="1619672" cy="129284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/>
          </a:p>
        </p:txBody>
      </p:sp>
      <p:sp>
        <p:nvSpPr>
          <p:cNvPr id="8" name="TextBox 7"/>
          <p:cNvSpPr txBox="1"/>
          <p:nvPr/>
        </p:nvSpPr>
        <p:spPr>
          <a:xfrm>
            <a:off x="7493557" y="222263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96589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01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93557" y="222263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02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27846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03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12500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04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27845" y="227229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05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96589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06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72705" y="3120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07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29725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08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31796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09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12500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12500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96589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93556" y="205873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93557" y="2265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93555" y="3120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12500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31795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12499" y="3120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18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72705" y="3120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19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12500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736621" y="1311610"/>
            <a:ext cx="7003732" cy="35567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31740" rIns="91440" bIns="1587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Нейтральное пространство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«Уравнивающее» пространство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Общение и взаимодействие — основная деятельность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Доступность и комфортность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Завсегдатаи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Неприметность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Настроение — игривое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752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1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1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1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1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1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1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1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1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1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1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1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1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1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1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1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1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1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1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1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1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1770514" cy="10962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426657" y="167272"/>
            <a:ext cx="1619672" cy="129284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/>
          </a:p>
        </p:txBody>
      </p:sp>
      <p:sp>
        <p:nvSpPr>
          <p:cNvPr id="8" name="TextBox 7"/>
          <p:cNvSpPr txBox="1"/>
          <p:nvPr/>
        </p:nvSpPr>
        <p:spPr>
          <a:xfrm>
            <a:off x="7493557" y="222263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96589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01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93557" y="222263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02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27846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03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12500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04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27845" y="227229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05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96589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06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72705" y="3120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07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29725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08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31796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09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12500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12500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96589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93556" y="205873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93557" y="2265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93555" y="3120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12500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31795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12499" y="3120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18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72705" y="3120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19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12500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 descr="C:\Users\Елена\Desktop\01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13869"/>
            <a:ext cx="5595052" cy="2988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0958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1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1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1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1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1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1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1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1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1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1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1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1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1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1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1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1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1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1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1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1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5" y="-14708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1770514" cy="10962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426657" y="167272"/>
            <a:ext cx="1619672" cy="129284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/>
          </a:p>
        </p:txBody>
      </p:sp>
      <p:sp>
        <p:nvSpPr>
          <p:cNvPr id="7" name="TextBox 6"/>
          <p:cNvSpPr txBox="1"/>
          <p:nvPr/>
        </p:nvSpPr>
        <p:spPr>
          <a:xfrm>
            <a:off x="7493557" y="222263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96589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01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93557" y="222263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02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27846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03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12500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04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27845" y="227229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05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96589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06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72705" y="3120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07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29725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08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31796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09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12500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12500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96589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93556" y="205873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93557" y="2265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93555" y="3120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12500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31795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12499" y="3120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18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72705" y="3120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19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12500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694587"/>
            <a:ext cx="78818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dirty="0" smtClean="0"/>
              <a:t>АКЦИЯ «Я иду искать…»</a:t>
            </a:r>
          </a:p>
          <a:p>
            <a:pPr eaLnBrk="1" hangingPunct="1">
              <a:defRPr/>
            </a:pPr>
            <a:r>
              <a:rPr lang="ru-RU" sz="2000" dirty="0" smtClean="0"/>
              <a:t>Что </a:t>
            </a:r>
            <a:r>
              <a:rPr lang="ru-RU" sz="2000" dirty="0"/>
              <a:t>здесь сделано для </a:t>
            </a:r>
            <a:r>
              <a:rPr lang="ru-RU" sz="2000" dirty="0" smtClean="0"/>
              <a:t>детей/родителей/педагогов? </a:t>
            </a:r>
            <a:endParaRPr lang="ru-RU" sz="2000" dirty="0"/>
          </a:p>
          <a:p>
            <a:pPr eaLnBrk="1" hangingPunct="1">
              <a:defRPr/>
            </a:pPr>
            <a:r>
              <a:rPr lang="ru-RU" sz="2000" dirty="0"/>
              <a:t>Что здесь понравится </a:t>
            </a:r>
            <a:r>
              <a:rPr lang="ru-RU" sz="2000" dirty="0" smtClean="0"/>
              <a:t>детям/родителям\педагогам? </a:t>
            </a:r>
            <a:endParaRPr lang="ru-RU" sz="2000" dirty="0"/>
          </a:p>
          <a:p>
            <a:pPr eaLnBrk="1" hangingPunct="1">
              <a:defRPr/>
            </a:pPr>
            <a:r>
              <a:rPr lang="ru-RU" sz="2000" dirty="0"/>
              <a:t>Что можно сделать для того, чтобы </a:t>
            </a:r>
            <a:r>
              <a:rPr lang="ru-RU" sz="2000" dirty="0" smtClean="0"/>
              <a:t>детям/родителям/педагогам </a:t>
            </a:r>
            <a:r>
              <a:rPr lang="ru-RU" sz="2000" dirty="0"/>
              <a:t>было удобно?</a:t>
            </a:r>
          </a:p>
        </p:txBody>
      </p:sp>
    </p:spTree>
    <p:extLst>
      <p:ext uri="{BB962C8B-B14F-4D97-AF65-F5344CB8AC3E}">
        <p14:creationId xmlns:p14="http://schemas.microsoft.com/office/powerpoint/2010/main" val="20578120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1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1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1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1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1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1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1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1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1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1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1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1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1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1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1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1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1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1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1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1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5" y="-14708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1770514" cy="10962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426657" y="167272"/>
            <a:ext cx="1619672" cy="129284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/>
          </a:p>
        </p:txBody>
      </p:sp>
      <p:sp>
        <p:nvSpPr>
          <p:cNvPr id="8" name="TextBox 7"/>
          <p:cNvSpPr txBox="1"/>
          <p:nvPr/>
        </p:nvSpPr>
        <p:spPr>
          <a:xfrm>
            <a:off x="7493557" y="222263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96589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01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93557" y="222263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02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27846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03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12500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04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27845" y="227229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05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96589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06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72705" y="3120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07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29725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08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31796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09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12500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12500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96589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93556" y="205873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93557" y="2265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93555" y="3120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12500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31795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12499" y="3120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18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72705" y="3120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19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12500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827768"/>
              </p:ext>
            </p:extLst>
          </p:nvPr>
        </p:nvGraphicFramePr>
        <p:xfrm>
          <a:off x="1259632" y="539750"/>
          <a:ext cx="6187331" cy="4371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Acrobat Document" r:id="rId5" imgW="8019977" imgH="5667300" progId="AcroExch.Document.DC">
                  <p:embed/>
                </p:oleObj>
              </mc:Choice>
              <mc:Fallback>
                <p:oleObj name="Acrobat Document" r:id="rId5" imgW="8019977" imgH="56673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59632" y="539750"/>
                        <a:ext cx="6187331" cy="43719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83394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1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1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1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1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1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1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1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1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1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1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1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1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1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1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1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1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1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1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1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1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5" y="-14708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1770514" cy="10962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426657" y="167272"/>
            <a:ext cx="1619672" cy="129284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/>
          </a:p>
        </p:txBody>
      </p:sp>
      <p:sp>
        <p:nvSpPr>
          <p:cNvPr id="7" name="TextBox 6"/>
          <p:cNvSpPr txBox="1"/>
          <p:nvPr/>
        </p:nvSpPr>
        <p:spPr>
          <a:xfrm>
            <a:off x="7493557" y="222263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96589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01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93557" y="222263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02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27846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03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12500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04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27845" y="227229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05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96589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06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72705" y="3120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07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29725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08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31796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09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12500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12500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96589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93556" y="205873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93557" y="2265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93555" y="3120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12500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31795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12499" y="3120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18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72705" y="3120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19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12500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18" y="1244473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/>
              <a:t>Коворкинг</a:t>
            </a:r>
            <a:endParaRPr lang="ru-RU" sz="2800" b="1" dirty="0"/>
          </a:p>
        </p:txBody>
      </p:sp>
      <p:pic>
        <p:nvPicPr>
          <p:cNvPr id="4107" name="Picture 11" descr="L:\СОЛО\Второй день\мастер-классы\IMG_17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2851"/>
            <a:ext cx="3533589" cy="23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L:\СОЛО\Второй день\мастер-классы\IMG_174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626" y="2592851"/>
            <a:ext cx="3189899" cy="239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L:\СОЛО\Второй день\мастер-классы\IMG_205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167272"/>
            <a:ext cx="3240360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L:\СОЛО\Второй день\мастер-классы\IMG_206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94695"/>
            <a:ext cx="3209553" cy="213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8667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1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1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1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1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1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1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1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1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1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1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1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1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1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1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1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1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1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1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1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1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115" y="-8678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1770514" cy="109627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426657" y="167272"/>
            <a:ext cx="1619672" cy="129284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/>
          </a:p>
        </p:txBody>
      </p:sp>
      <p:sp>
        <p:nvSpPr>
          <p:cNvPr id="9" name="TextBox 8"/>
          <p:cNvSpPr txBox="1"/>
          <p:nvPr/>
        </p:nvSpPr>
        <p:spPr>
          <a:xfrm>
            <a:off x="7493557" y="222263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96589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01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93557" y="222263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02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27846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03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12500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04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27845" y="227229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05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96589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06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72705" y="3120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07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29725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08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31796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09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12500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12500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96589" y="23629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93556" y="205873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93557" y="2265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93555" y="3120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12500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31795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12499" y="3120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18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72705" y="312041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19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12500" y="298300"/>
            <a:ext cx="1409395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  <a:endParaRPr lang="ru-RU" sz="6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22" name="Picture 2" descr="C:\Users\Елена\Desktop\1\WbvVszToZM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31132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36579" y="1079046"/>
            <a:ext cx="2826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УЛИЧНЫЕ ИГРЫ</a:t>
            </a:r>
            <a:endParaRPr lang="ru-RU" sz="2400" b="1" dirty="0"/>
          </a:p>
        </p:txBody>
      </p:sp>
      <p:pic>
        <p:nvPicPr>
          <p:cNvPr id="5123" name="Picture 3" descr="L:\СОЛО\Третий день\Плей-арт\IMG_28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66" y="1831132"/>
            <a:ext cx="45365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650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1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1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1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1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1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1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1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1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1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1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1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1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1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1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1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1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1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1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1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1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345</Words>
  <Application>Microsoft Office PowerPoint</Application>
  <PresentationFormat>Экран (16:9)</PresentationFormat>
  <Paragraphs>314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Tahoma</vt:lpstr>
      <vt:lpstr>Times New Roman</vt:lpstr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odiak@mail.ru</cp:lastModifiedBy>
  <cp:revision>47</cp:revision>
  <dcterms:created xsi:type="dcterms:W3CDTF">2013-07-10T15:00:56Z</dcterms:created>
  <dcterms:modified xsi:type="dcterms:W3CDTF">2018-11-17T14:14:18Z</dcterms:modified>
</cp:coreProperties>
</file>