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316" r:id="rId3"/>
    <p:sldId id="317" r:id="rId4"/>
    <p:sldId id="318" r:id="rId5"/>
    <p:sldId id="308" r:id="rId6"/>
    <p:sldId id="256" r:id="rId7"/>
    <p:sldId id="319" r:id="rId8"/>
    <p:sldId id="320" r:id="rId9"/>
    <p:sldId id="32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4FD81E"/>
    <a:srgbClr val="22D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6912-02EA-4C0F-8DC3-BF6285AC20B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D915-7A31-482B-9BB5-9541BCEA0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A49E-6C4E-412C-80F6-A5E826F501DB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CE10-BB3B-46A2-A3C8-FBE5AADF2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РДШ\sokmose95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002"/>
            <a:ext cx="1900378" cy="1852987"/>
          </a:xfrm>
          <a:prstGeom prst="rect">
            <a:avLst/>
          </a:prstGeom>
          <a:noFill/>
        </p:spPr>
      </p:pic>
      <p:pic>
        <p:nvPicPr>
          <p:cNvPr id="9" name="Picture 6" descr="http://r-19.ru/upload/iblock/233/Gerb-MOiN-R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262" y="677411"/>
            <a:ext cx="1800200" cy="879381"/>
          </a:xfrm>
          <a:prstGeom prst="rect">
            <a:avLst/>
          </a:prstGeom>
          <a:noFill/>
        </p:spPr>
      </p:pic>
      <p:pic>
        <p:nvPicPr>
          <p:cNvPr id="11" name="Picture 10" descr="C:\Users\elena\Desktop\Для РДШ фото\DSC_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533085" cy="152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араллелограмм 11"/>
          <p:cNvSpPr/>
          <p:nvPr/>
        </p:nvSpPr>
        <p:spPr>
          <a:xfrm>
            <a:off x="2433381" y="268970"/>
            <a:ext cx="4580349" cy="172905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/>
              <a:t>Опыт организации деятельности регионального отделения Российского движения школьников</a:t>
            </a:r>
            <a:endParaRPr lang="ru-RU" sz="22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2716428" y="1916832"/>
            <a:ext cx="5256584" cy="1368153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с учащимися с ограниченными возможностями здоровья в Республике Хакасия</a:t>
            </a:r>
          </a:p>
        </p:txBody>
      </p:sp>
      <p:pic>
        <p:nvPicPr>
          <p:cNvPr id="14" name="Рисунок 13" descr="Xh8-n_hj-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73016"/>
            <a:ext cx="3895025" cy="2921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vF14pGjPsn4.jpg"/>
          <p:cNvPicPr>
            <a:picLocks noChangeAspect="1"/>
          </p:cNvPicPr>
          <p:nvPr/>
        </p:nvPicPr>
        <p:blipFill>
          <a:blip r:embed="rId6" cstate="print"/>
          <a:srcRect b="23585"/>
          <a:stretch>
            <a:fillRect/>
          </a:stretch>
        </p:blipFill>
        <p:spPr>
          <a:xfrm>
            <a:off x="4776502" y="5012300"/>
            <a:ext cx="3107866" cy="1573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52931" y="404664"/>
            <a:ext cx="1516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Куратор: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РДШ\sokmose95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002"/>
            <a:ext cx="864096" cy="842547"/>
          </a:xfrm>
          <a:prstGeom prst="rect">
            <a:avLst/>
          </a:prstGeom>
          <a:noFill/>
        </p:spPr>
      </p:pic>
      <p:sp>
        <p:nvSpPr>
          <p:cNvPr id="12" name="Параллелограмм 11"/>
          <p:cNvSpPr/>
          <p:nvPr/>
        </p:nvSpPr>
        <p:spPr>
          <a:xfrm>
            <a:off x="279132" y="3645024"/>
            <a:ext cx="4580349" cy="1729050"/>
          </a:xfrm>
          <a:prstGeom prst="parallelogram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/>
              <a:t>В 2016 году 1 школа РДШ</a:t>
            </a:r>
          </a:p>
          <a:p>
            <a:r>
              <a:rPr lang="ru-RU" sz="2200" b="1" dirty="0" smtClean="0"/>
              <a:t>(Школа-интернат для детей с нарушениями слуха)</a:t>
            </a:r>
            <a:endParaRPr lang="ru-RU" sz="2200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3419872" y="4797152"/>
            <a:ext cx="5256584" cy="165618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В </a:t>
            </a:r>
            <a:r>
              <a:rPr lang="ru-RU" sz="1600" b="1" dirty="0" smtClean="0"/>
              <a:t>2018 </a:t>
            </a:r>
            <a:r>
              <a:rPr lang="ru-RU" sz="1600" b="1" dirty="0"/>
              <a:t>году </a:t>
            </a:r>
            <a:r>
              <a:rPr lang="ru-RU" sz="1600" b="1" dirty="0" smtClean="0"/>
              <a:t>4 школы </a:t>
            </a:r>
            <a:r>
              <a:rPr lang="ru-RU" sz="1600" b="1" dirty="0"/>
              <a:t>РДШ</a:t>
            </a:r>
          </a:p>
          <a:p>
            <a:pPr algn="just"/>
            <a:r>
              <a:rPr lang="ru-RU" sz="1600" b="1" dirty="0"/>
              <a:t>(Школа-интернат для детей с нарушениями </a:t>
            </a:r>
            <a:r>
              <a:rPr lang="ru-RU" sz="1600" b="1" dirty="0" smtClean="0"/>
              <a:t>слуха, </a:t>
            </a:r>
            <a:r>
              <a:rPr lang="ru-RU" sz="1600" b="1" dirty="0"/>
              <a:t>Школа-интернат для детей с нарушениями </a:t>
            </a:r>
            <a:r>
              <a:rPr lang="ru-RU" sz="1600" b="1" dirty="0" smtClean="0"/>
              <a:t>зрения, Бейская школа-интернат, Общеобразовательная школа №17, г. Абакан)</a:t>
            </a:r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1403648" y="207002"/>
            <a:ext cx="2952328" cy="2880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204 учащихся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206280"/>
            <a:ext cx="2952328" cy="2880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(700 учащихся)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99992" y="1049549"/>
            <a:ext cx="1080120" cy="10833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Программа</a:t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программы: </a:t>
            </a:r>
            <a:r>
              <a:rPr lang="ru-RU" dirty="0"/>
              <a:t>обеспечить успешное включение детей с ограниченными возможностями здоровья в Российское движение школьников в Республике Хакасия.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Задачи </a:t>
            </a:r>
            <a:r>
              <a:rPr lang="ru-RU" b="1" dirty="0"/>
              <a:t>программы:</a:t>
            </a:r>
            <a:endParaRPr lang="ru-RU" dirty="0"/>
          </a:p>
          <a:p>
            <a:pPr algn="just"/>
            <a:r>
              <a:rPr lang="ru-RU" dirty="0"/>
              <a:t>- выявить основные проблемы, с которыми сталкиваются дети с ограниченными возможностями здоровья Республики Хакасия при включении в Российское движение школьников;</a:t>
            </a:r>
          </a:p>
          <a:p>
            <a:pPr algn="just"/>
            <a:r>
              <a:rPr lang="ru-RU" dirty="0"/>
              <a:t>- создать условия для успешного включения детей с ограниченными возможностями здоровья в Российское движение школьников в Республике Хакасия.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249627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4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451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Организация и проведение Республиканской школы вожатых.</a:t>
            </a:r>
          </a:p>
          <a:p>
            <a:r>
              <a:rPr lang="ru-RU" i="1" dirty="0" smtClean="0"/>
              <a:t>Партнеры:  </a:t>
            </a:r>
            <a:endParaRPr lang="ru-RU" i="1" dirty="0"/>
          </a:p>
        </p:txBody>
      </p:sp>
      <p:pic>
        <p:nvPicPr>
          <p:cNvPr id="7" name="Рисунок 6" descr="oqpvonFZQ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56" y="2053984"/>
            <a:ext cx="1303008" cy="1303008"/>
          </a:xfrm>
          <a:prstGeom prst="rect">
            <a:avLst/>
          </a:prstGeom>
        </p:spPr>
      </p:pic>
      <p:pic>
        <p:nvPicPr>
          <p:cNvPr id="8" name="Picture 4" descr="C:\Users\elena\Desktop\ВАЖНО\Логоти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1170751" cy="7143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2381515" cy="72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5608" y="22768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Доброе сердце Хакасии – организация родителей детей-инвалидов Хакасии</a:t>
            </a:r>
            <a:endParaRPr lang="ru-RU" sz="1400" dirty="0"/>
          </a:p>
        </p:txBody>
      </p:sp>
      <p:pic>
        <p:nvPicPr>
          <p:cNvPr id="10" name="Рисунок 9" descr="Школа вожатых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570" y="3356992"/>
            <a:ext cx="8257878" cy="316835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635896" y="544522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9952" y="580526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87624" y="6021288"/>
            <a:ext cx="1687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40" y="3140968"/>
            <a:ext cx="8136904" cy="150019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Республиканская профильная смена для детей с ограниченными возможностями здоровья «Мир без границ» в загородном оздоровительном лагере</a:t>
            </a:r>
            <a:r>
              <a:rPr lang="ru-RU" sz="1600" dirty="0"/>
              <a:t> (длительность смены – 21 день)</a:t>
            </a:r>
          </a:p>
          <a:p>
            <a:pPr lvl="0" algn="just"/>
            <a:endParaRPr lang="ru-RU" sz="300" b="1" dirty="0" smtClean="0"/>
          </a:p>
          <a:p>
            <a:pPr lvl="0" algn="just"/>
            <a:r>
              <a:rPr lang="ru-RU" sz="1600" b="1" dirty="0" smtClean="0"/>
              <a:t>Республиканская </a:t>
            </a:r>
            <a:r>
              <a:rPr lang="ru-RU" sz="1600" b="1" dirty="0"/>
              <a:t>инклюзивная профильная смена «Вместе в будущее» в загородном оздоровительном лагере</a:t>
            </a:r>
            <a:r>
              <a:rPr lang="ru-RU" sz="1600" dirty="0"/>
              <a:t> (длительность смены – 21 </a:t>
            </a:r>
            <a:r>
              <a:rPr lang="ru-RU" sz="1600" dirty="0" smtClean="0"/>
              <a:t>день)</a:t>
            </a:r>
            <a:endParaRPr lang="ru-RU" sz="1600" b="1" dirty="0" smtClean="0"/>
          </a:p>
          <a:p>
            <a:endParaRPr lang="ru-RU" sz="1600" dirty="0"/>
          </a:p>
        </p:txBody>
      </p:sp>
      <p:pic>
        <p:nvPicPr>
          <p:cNvPr id="6149" name="Picture 5" descr="C:\Users\elena\Desktop\ВАЖНО\Для публичного отчета\DSC_015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190" y="5373216"/>
            <a:ext cx="1965306" cy="1310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Организация и проведение Республиканских инклюзивных смен.</a:t>
            </a:r>
          </a:p>
          <a:p>
            <a:r>
              <a:rPr lang="ru-RU" i="1" dirty="0" smtClean="0"/>
              <a:t>Партнеры:  </a:t>
            </a:r>
            <a:endParaRPr lang="ru-RU" i="1" dirty="0"/>
          </a:p>
        </p:txBody>
      </p:sp>
      <p:pic>
        <p:nvPicPr>
          <p:cNvPr id="9" name="Picture 4" descr="C:\Users\elena\Desktop\ВАЖНО\Логоти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69" y="1916832"/>
            <a:ext cx="1170751" cy="7143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53322" y="2060848"/>
            <a:ext cx="697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Доброе сердце Хакасии – организация родителей детей-инвалидов Хакасии</a:t>
            </a:r>
            <a:endParaRPr lang="ru-RU" sz="1400" dirty="0"/>
          </a:p>
        </p:txBody>
      </p:sp>
      <p:pic>
        <p:nvPicPr>
          <p:cNvPr id="12" name="Picture 8" descr="http://bagra.ru/logos/httpmintrudrhru.jpg"/>
          <p:cNvPicPr>
            <a:picLocks noChangeAspect="1" noChangeArrowheads="1"/>
          </p:cNvPicPr>
          <p:nvPr/>
        </p:nvPicPr>
        <p:blipFill>
          <a:blip r:embed="rId4" cstate="print"/>
          <a:srcRect l="8465" r="15344" b="5228"/>
          <a:stretch>
            <a:fillRect/>
          </a:stretch>
        </p:blipFill>
        <p:spPr bwMode="auto">
          <a:xfrm>
            <a:off x="4427984" y="2492896"/>
            <a:ext cx="2643206" cy="615816"/>
          </a:xfrm>
          <a:prstGeom prst="rect">
            <a:avLst/>
          </a:prstGeom>
          <a:noFill/>
        </p:spPr>
      </p:pic>
      <p:pic>
        <p:nvPicPr>
          <p:cNvPr id="13" name="Picture 6" descr="http://r-19.ru/upload/iblock/233/Gerb-MOiN-RK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1512168" cy="738680"/>
          </a:xfrm>
          <a:prstGeom prst="rect">
            <a:avLst/>
          </a:prstGeom>
          <a:noFill/>
        </p:spPr>
      </p:pic>
      <p:pic>
        <p:nvPicPr>
          <p:cNvPr id="14" name="Picture 15" descr="E:\Фото 1 см 2017\для отчёта\20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811273"/>
            <a:ext cx="2355083" cy="1570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elena\Desktop\Для РДШ фото\DSC_0067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43808" y="5349777"/>
            <a:ext cx="2103057" cy="1402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E:\Фото 1 см 2017\для отчёта\5-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683552"/>
            <a:ext cx="2017148" cy="134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elena\Desktop\Для РДШ фото\DSC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3949189"/>
          </a:xfrm>
          <a:prstGeom prst="rect">
            <a:avLst/>
          </a:prstGeom>
          <a:noFill/>
        </p:spPr>
      </p:pic>
      <p:pic>
        <p:nvPicPr>
          <p:cNvPr id="1035" name="Picture 11" descr="C:\Users\elena\Desktop\Для РДШ фото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5309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elena\Desktop\Для РДШ фото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963" y="0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elena\Desktop\Для РДШ фото\DSC_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2809037" cy="187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elena\Desktop\Для РДШ фото\DSC_0027 (2)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34963" y="4985309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E:\Фото 1 см 2017\для отчёта\5-0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09037" cy="18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E:\Фото 1 см 2017\для отчёта\20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985309"/>
            <a:ext cx="2809037" cy="187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Участие (</a:t>
            </a:r>
            <a:r>
              <a:rPr lang="ru-RU" b="1" u="sng" dirty="0" smtClean="0"/>
              <a:t>иногда</a:t>
            </a:r>
            <a:r>
              <a:rPr lang="ru-RU" b="1" dirty="0" smtClean="0"/>
              <a:t> адаптированное) в мероприятиях/акциях/, как местных, региональных, так и во всероссийских, международных.</a:t>
            </a:r>
          </a:p>
        </p:txBody>
      </p:sp>
      <p:pic>
        <p:nvPicPr>
          <p:cNvPr id="16" name="Рисунок 15" descr="fLPRox-hu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79192"/>
            <a:ext cx="2914549" cy="218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EGPhxVpNQ5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160" y="2142967"/>
            <a:ext cx="3189100" cy="239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47083"/>
            <a:ext cx="3011048" cy="225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DYNo15949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31870"/>
            <a:ext cx="3384376" cy="2256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3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4754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Участие в Республиканском форуме для родителей детей-инвалидов</a:t>
            </a:r>
          </a:p>
        </p:txBody>
      </p:sp>
      <p:pic>
        <p:nvPicPr>
          <p:cNvPr id="9" name="Рисунок 8" descr="yMNkwPdp-0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05064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EVq_g6lZ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55912"/>
            <a:ext cx="324126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8kro0RnSrP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86256"/>
            <a:ext cx="326422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3568" y="22768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Секция на форуме: </a:t>
            </a:r>
            <a:r>
              <a:rPr lang="ru-RU" b="1" dirty="0"/>
              <a:t>РОССИЙСКОЕ ДВИЖЕНИЕ ШКОЛЬНИКОВ – ДЕТЯМ С ОГРАНИЧЕННЫМИ ВОЗМОЖНОСТЯМИ </a:t>
            </a:r>
            <a:r>
              <a:rPr lang="ru-RU" b="1" dirty="0" smtClean="0"/>
              <a:t>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6632"/>
            <a:ext cx="813690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Мероприятия программы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«РДШ: Вместе в будущее»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4754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Встречи с родителями детей-инвалидов в районах и муниципальных образованиях Республики Хакасия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2"/>
          <a:stretch/>
        </p:blipFill>
        <p:spPr>
          <a:xfrm rot="10800000">
            <a:off x="4168642" y="2204864"/>
            <a:ext cx="4795846" cy="2782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3861048"/>
            <a:ext cx="3717731" cy="2788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288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janef</cp:lastModifiedBy>
  <cp:revision>127</cp:revision>
  <dcterms:created xsi:type="dcterms:W3CDTF">2017-09-02T10:57:07Z</dcterms:created>
  <dcterms:modified xsi:type="dcterms:W3CDTF">2018-11-11T11:21:42Z</dcterms:modified>
</cp:coreProperties>
</file>