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5.jpg" ContentType="image/jpeg"/>
  <Override PartName="/ppt/media/image18.jpg" ContentType="image/jpeg"/>
  <Override PartName="/ppt/media/image29.jpg" ContentType="image/jpeg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76" r:id="rId3"/>
    <p:sldId id="277" r:id="rId4"/>
    <p:sldId id="278" r:id="rId5"/>
    <p:sldId id="258" r:id="rId6"/>
    <p:sldId id="259" r:id="rId7"/>
    <p:sldId id="260" r:id="rId8"/>
    <p:sldId id="263" r:id="rId9"/>
    <p:sldId id="264" r:id="rId10"/>
    <p:sldId id="265" r:id="rId11"/>
    <p:sldId id="266" r:id="rId12"/>
    <p:sldId id="262" r:id="rId13"/>
    <p:sldId id="274" r:id="rId14"/>
    <p:sldId id="279" r:id="rId15"/>
    <p:sldId id="281" r:id="rId16"/>
    <p:sldId id="282" r:id="rId17"/>
    <p:sldId id="283" r:id="rId18"/>
    <p:sldId id="284" r:id="rId19"/>
    <p:sldId id="285" r:id="rId20"/>
    <p:sldId id="286" r:id="rId21"/>
    <p:sldId id="288" r:id="rId22"/>
    <p:sldId id="295" r:id="rId23"/>
    <p:sldId id="289" r:id="rId24"/>
    <p:sldId id="297" r:id="rId25"/>
    <p:sldId id="290" r:id="rId26"/>
    <p:sldId id="293" r:id="rId27"/>
    <p:sldId id="292" r:id="rId28"/>
    <p:sldId id="294" r:id="rId29"/>
    <p:sldId id="27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B48E37-1208-4000-8672-1FB28E9E97B6}" type="doc">
      <dgm:prSet loTypeId="urn:microsoft.com/office/officeart/2005/8/layout/defaul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C38C3D4-1926-4439-993D-E5BFEAE1D6AB}">
      <dgm:prSet phldrT="[Текст]"/>
      <dgm:spPr/>
      <dgm:t>
        <a:bodyPr/>
        <a:lstStyle/>
        <a:p>
          <a:r>
            <a:rPr lang="ru-RU" dirty="0" smtClean="0"/>
            <a:t>ИНФОРМАЦИЯ</a:t>
          </a:r>
          <a:endParaRPr lang="ru-RU" dirty="0"/>
        </a:p>
      </dgm:t>
    </dgm:pt>
    <dgm:pt modelId="{E72BB7EE-1951-4A77-9351-9AABA9EBBEF5}" type="parTrans" cxnId="{60FC375F-3ECB-421D-8B56-8ADBDD6BD975}">
      <dgm:prSet/>
      <dgm:spPr/>
      <dgm:t>
        <a:bodyPr/>
        <a:lstStyle/>
        <a:p>
          <a:endParaRPr lang="ru-RU"/>
        </a:p>
      </dgm:t>
    </dgm:pt>
    <dgm:pt modelId="{96E4CAE5-5582-4321-B53A-62C981AD6419}" type="sibTrans" cxnId="{60FC375F-3ECB-421D-8B56-8ADBDD6BD975}">
      <dgm:prSet/>
      <dgm:spPr/>
      <dgm:t>
        <a:bodyPr/>
        <a:lstStyle/>
        <a:p>
          <a:endParaRPr lang="ru-RU"/>
        </a:p>
      </dgm:t>
    </dgm:pt>
    <dgm:pt modelId="{55CE0104-67D3-48CA-B929-5A50D22658ED}">
      <dgm:prSet phldrT="[Текст]"/>
      <dgm:spPr/>
      <dgm:t>
        <a:bodyPr/>
        <a:lstStyle/>
        <a:p>
          <a:r>
            <a:rPr lang="ru-RU" dirty="0" smtClean="0"/>
            <a:t>«ПОЛЕЗНАЯ ЗАНЯТОСТЬ»</a:t>
          </a:r>
          <a:endParaRPr lang="ru-RU" dirty="0"/>
        </a:p>
      </dgm:t>
    </dgm:pt>
    <dgm:pt modelId="{495F8D97-B820-4320-B3D6-D7EDCDB61D51}" type="parTrans" cxnId="{A3B6E59E-3FF0-45EF-BAE7-637D95319B4B}">
      <dgm:prSet/>
      <dgm:spPr/>
      <dgm:t>
        <a:bodyPr/>
        <a:lstStyle/>
        <a:p>
          <a:endParaRPr lang="ru-RU"/>
        </a:p>
      </dgm:t>
    </dgm:pt>
    <dgm:pt modelId="{F82AE04C-94DF-46CB-A5AC-CA28C690FAAE}" type="sibTrans" cxnId="{A3B6E59E-3FF0-45EF-BAE7-637D95319B4B}">
      <dgm:prSet/>
      <dgm:spPr/>
      <dgm:t>
        <a:bodyPr/>
        <a:lstStyle/>
        <a:p>
          <a:endParaRPr lang="ru-RU"/>
        </a:p>
      </dgm:t>
    </dgm:pt>
    <dgm:pt modelId="{1CBCBA1D-795E-43B1-A37B-DFB53DC38AB1}">
      <dgm:prSet phldrT="[Текст]"/>
      <dgm:spPr/>
      <dgm:t>
        <a:bodyPr/>
        <a:lstStyle/>
        <a:p>
          <a:r>
            <a:rPr lang="ru-RU" dirty="0" smtClean="0"/>
            <a:t>КАЧЕСТВО ЖИЗНИ</a:t>
          </a:r>
          <a:endParaRPr lang="ru-RU" dirty="0"/>
        </a:p>
      </dgm:t>
    </dgm:pt>
    <dgm:pt modelId="{996AB456-5E79-4F27-8DAD-845E20370079}" type="parTrans" cxnId="{463BAAD7-B858-464B-8D6B-01E5EB513AC6}">
      <dgm:prSet/>
      <dgm:spPr/>
      <dgm:t>
        <a:bodyPr/>
        <a:lstStyle/>
        <a:p>
          <a:endParaRPr lang="ru-RU"/>
        </a:p>
      </dgm:t>
    </dgm:pt>
    <dgm:pt modelId="{4525C607-FF5A-4A30-B698-CC0A9C641C07}" type="sibTrans" cxnId="{463BAAD7-B858-464B-8D6B-01E5EB513AC6}">
      <dgm:prSet/>
      <dgm:spPr/>
      <dgm:t>
        <a:bodyPr/>
        <a:lstStyle/>
        <a:p>
          <a:endParaRPr lang="ru-RU"/>
        </a:p>
      </dgm:t>
    </dgm:pt>
    <dgm:pt modelId="{2AC28D9C-2464-4FB8-B028-1A815DD30DA4}">
      <dgm:prSet phldrT="[Текст]"/>
      <dgm:spPr/>
      <dgm:t>
        <a:bodyPr/>
        <a:lstStyle/>
        <a:p>
          <a:r>
            <a:rPr lang="ru-RU" dirty="0" smtClean="0"/>
            <a:t>ОБРАЗОВАНИЕ</a:t>
          </a:r>
          <a:endParaRPr lang="ru-RU" dirty="0"/>
        </a:p>
      </dgm:t>
    </dgm:pt>
    <dgm:pt modelId="{26E73EDD-415B-4FAE-BBDB-E32FB797A24C}" type="parTrans" cxnId="{4ED525C5-A2B7-4BAA-AED4-3A56675D9594}">
      <dgm:prSet/>
      <dgm:spPr/>
      <dgm:t>
        <a:bodyPr/>
        <a:lstStyle/>
        <a:p>
          <a:endParaRPr lang="ru-RU"/>
        </a:p>
      </dgm:t>
    </dgm:pt>
    <dgm:pt modelId="{3C4C696A-171B-4446-B5F8-BAC557EC7048}" type="sibTrans" cxnId="{4ED525C5-A2B7-4BAA-AED4-3A56675D9594}">
      <dgm:prSet/>
      <dgm:spPr/>
      <dgm:t>
        <a:bodyPr/>
        <a:lstStyle/>
        <a:p>
          <a:endParaRPr lang="ru-RU"/>
        </a:p>
      </dgm:t>
    </dgm:pt>
    <dgm:pt modelId="{86F3AEF3-EFBB-494D-A697-4483EB8400DC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ТРУД, КАРЬЕРА</a:t>
          </a:r>
        </a:p>
        <a:p>
          <a:pPr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2469918F-5F8F-4FF5-BCD7-F78FA350D6B7}" type="parTrans" cxnId="{5CE2CE26-0D17-462D-A407-71BB558990BB}">
      <dgm:prSet/>
      <dgm:spPr/>
      <dgm:t>
        <a:bodyPr/>
        <a:lstStyle/>
        <a:p>
          <a:endParaRPr lang="ru-RU"/>
        </a:p>
      </dgm:t>
    </dgm:pt>
    <dgm:pt modelId="{0F90A313-A66F-4EC9-B5AD-AAF7EF66519F}" type="sibTrans" cxnId="{5CE2CE26-0D17-462D-A407-71BB558990BB}">
      <dgm:prSet/>
      <dgm:spPr/>
      <dgm:t>
        <a:bodyPr/>
        <a:lstStyle/>
        <a:p>
          <a:endParaRPr lang="ru-RU"/>
        </a:p>
      </dgm:t>
    </dgm:pt>
    <dgm:pt modelId="{26034C38-BEA2-4696-8045-9E56FA57A602}">
      <dgm:prSet/>
      <dgm:spPr/>
      <dgm:t>
        <a:bodyPr/>
        <a:lstStyle/>
        <a:p>
          <a:r>
            <a:rPr lang="ru-RU" dirty="0" smtClean="0"/>
            <a:t>ДОСУГ</a:t>
          </a:r>
          <a:endParaRPr lang="ru-RU" dirty="0"/>
        </a:p>
      </dgm:t>
    </dgm:pt>
    <dgm:pt modelId="{C3126A7D-744E-4B21-A051-880CBDBE1C67}" type="parTrans" cxnId="{D5A01DED-2C6E-4990-AA13-B73F23BC9B97}">
      <dgm:prSet/>
      <dgm:spPr/>
      <dgm:t>
        <a:bodyPr/>
        <a:lstStyle/>
        <a:p>
          <a:endParaRPr lang="ru-RU"/>
        </a:p>
      </dgm:t>
    </dgm:pt>
    <dgm:pt modelId="{D01E5917-22EA-49E4-8684-7075079141B8}" type="sibTrans" cxnId="{D5A01DED-2C6E-4990-AA13-B73F23BC9B97}">
      <dgm:prSet/>
      <dgm:spPr/>
      <dgm:t>
        <a:bodyPr/>
        <a:lstStyle/>
        <a:p>
          <a:endParaRPr lang="ru-RU"/>
        </a:p>
      </dgm:t>
    </dgm:pt>
    <dgm:pt modelId="{398ABCFA-0183-493C-AB5B-D7859844365B}" type="pres">
      <dgm:prSet presAssocID="{40B48E37-1208-4000-8672-1FB28E9E97B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E1593F-5EBF-4CD5-A583-056FFA386AE9}" type="pres">
      <dgm:prSet presAssocID="{EC38C3D4-1926-4439-993D-E5BFEAE1D6A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04A66B-1EDF-4BF3-BE6C-AAE8E6F5FFE3}" type="pres">
      <dgm:prSet presAssocID="{96E4CAE5-5582-4321-B53A-62C981AD6419}" presName="sibTrans" presStyleCnt="0"/>
      <dgm:spPr/>
    </dgm:pt>
    <dgm:pt modelId="{D20F1F80-023E-4FFB-9DB1-8E1CD70C4697}" type="pres">
      <dgm:prSet presAssocID="{55CE0104-67D3-48CA-B929-5A50D22658ED}" presName="node" presStyleLbl="node1" presStyleIdx="1" presStyleCnt="6" custLinFactNeighborX="3636" custLinFactNeighborY="8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6154E5-C139-49E3-994C-4D1736B018A3}" type="pres">
      <dgm:prSet presAssocID="{F82AE04C-94DF-46CB-A5AC-CA28C690FAAE}" presName="sibTrans" presStyleCnt="0"/>
      <dgm:spPr/>
    </dgm:pt>
    <dgm:pt modelId="{2A85E3D9-14A2-4516-999D-E6715C80F9D3}" type="pres">
      <dgm:prSet presAssocID="{1CBCBA1D-795E-43B1-A37B-DFB53DC38AB1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C93036-BEB0-432C-B022-280B1DE99B92}" type="pres">
      <dgm:prSet presAssocID="{4525C607-FF5A-4A30-B698-CC0A9C641C07}" presName="sibTrans" presStyleCnt="0"/>
      <dgm:spPr/>
    </dgm:pt>
    <dgm:pt modelId="{85D2FF50-FEBD-4FCD-BD6C-0E00B95BB9EF}" type="pres">
      <dgm:prSet presAssocID="{2AC28D9C-2464-4FB8-B028-1A815DD30DA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091CB3-B126-4249-9C5C-42DC14B55996}" type="pres">
      <dgm:prSet presAssocID="{3C4C696A-171B-4446-B5F8-BAC557EC7048}" presName="sibTrans" presStyleCnt="0"/>
      <dgm:spPr/>
    </dgm:pt>
    <dgm:pt modelId="{60179C1A-3040-470B-8579-080B2308A89B}" type="pres">
      <dgm:prSet presAssocID="{86F3AEF3-EFBB-494D-A697-4483EB8400DC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06755A-DE02-429D-9FEB-F16828EF918C}" type="pres">
      <dgm:prSet presAssocID="{0F90A313-A66F-4EC9-B5AD-AAF7EF66519F}" presName="sibTrans" presStyleCnt="0"/>
      <dgm:spPr/>
    </dgm:pt>
    <dgm:pt modelId="{C88C060B-EB1A-404E-90AB-656731B15A41}" type="pres">
      <dgm:prSet presAssocID="{26034C38-BEA2-4696-8045-9E56FA57A602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D525C5-A2B7-4BAA-AED4-3A56675D9594}" srcId="{40B48E37-1208-4000-8672-1FB28E9E97B6}" destId="{2AC28D9C-2464-4FB8-B028-1A815DD30DA4}" srcOrd="3" destOrd="0" parTransId="{26E73EDD-415B-4FAE-BBDB-E32FB797A24C}" sibTransId="{3C4C696A-171B-4446-B5F8-BAC557EC7048}"/>
    <dgm:cxn modelId="{5CE2CE26-0D17-462D-A407-71BB558990BB}" srcId="{40B48E37-1208-4000-8672-1FB28E9E97B6}" destId="{86F3AEF3-EFBB-494D-A697-4483EB8400DC}" srcOrd="4" destOrd="0" parTransId="{2469918F-5F8F-4FF5-BCD7-F78FA350D6B7}" sibTransId="{0F90A313-A66F-4EC9-B5AD-AAF7EF66519F}"/>
    <dgm:cxn modelId="{DBA9F13E-AFC3-4F00-8486-592019B3EA84}" type="presOf" srcId="{26034C38-BEA2-4696-8045-9E56FA57A602}" destId="{C88C060B-EB1A-404E-90AB-656731B15A41}" srcOrd="0" destOrd="0" presId="urn:microsoft.com/office/officeart/2005/8/layout/default"/>
    <dgm:cxn modelId="{60FC375F-3ECB-421D-8B56-8ADBDD6BD975}" srcId="{40B48E37-1208-4000-8672-1FB28E9E97B6}" destId="{EC38C3D4-1926-4439-993D-E5BFEAE1D6AB}" srcOrd="0" destOrd="0" parTransId="{E72BB7EE-1951-4A77-9351-9AABA9EBBEF5}" sibTransId="{96E4CAE5-5582-4321-B53A-62C981AD6419}"/>
    <dgm:cxn modelId="{C29A2726-5887-4237-AD73-02E49A63EE73}" type="presOf" srcId="{2AC28D9C-2464-4FB8-B028-1A815DD30DA4}" destId="{85D2FF50-FEBD-4FCD-BD6C-0E00B95BB9EF}" srcOrd="0" destOrd="0" presId="urn:microsoft.com/office/officeart/2005/8/layout/default"/>
    <dgm:cxn modelId="{D43FC355-E0D1-4EC8-A7AA-E065420DE55E}" type="presOf" srcId="{55CE0104-67D3-48CA-B929-5A50D22658ED}" destId="{D20F1F80-023E-4FFB-9DB1-8E1CD70C4697}" srcOrd="0" destOrd="0" presId="urn:microsoft.com/office/officeart/2005/8/layout/default"/>
    <dgm:cxn modelId="{DA1FE197-C773-4372-AA45-934D422F8442}" type="presOf" srcId="{86F3AEF3-EFBB-494D-A697-4483EB8400DC}" destId="{60179C1A-3040-470B-8579-080B2308A89B}" srcOrd="0" destOrd="0" presId="urn:microsoft.com/office/officeart/2005/8/layout/default"/>
    <dgm:cxn modelId="{D5A01DED-2C6E-4990-AA13-B73F23BC9B97}" srcId="{40B48E37-1208-4000-8672-1FB28E9E97B6}" destId="{26034C38-BEA2-4696-8045-9E56FA57A602}" srcOrd="5" destOrd="0" parTransId="{C3126A7D-744E-4B21-A051-880CBDBE1C67}" sibTransId="{D01E5917-22EA-49E4-8684-7075079141B8}"/>
    <dgm:cxn modelId="{463BAAD7-B858-464B-8D6B-01E5EB513AC6}" srcId="{40B48E37-1208-4000-8672-1FB28E9E97B6}" destId="{1CBCBA1D-795E-43B1-A37B-DFB53DC38AB1}" srcOrd="2" destOrd="0" parTransId="{996AB456-5E79-4F27-8DAD-845E20370079}" sibTransId="{4525C607-FF5A-4A30-B698-CC0A9C641C07}"/>
    <dgm:cxn modelId="{6F4A15E4-17FD-4315-A4F6-78F2510DCC36}" type="presOf" srcId="{1CBCBA1D-795E-43B1-A37B-DFB53DC38AB1}" destId="{2A85E3D9-14A2-4516-999D-E6715C80F9D3}" srcOrd="0" destOrd="0" presId="urn:microsoft.com/office/officeart/2005/8/layout/default"/>
    <dgm:cxn modelId="{A3B6E59E-3FF0-45EF-BAE7-637D95319B4B}" srcId="{40B48E37-1208-4000-8672-1FB28E9E97B6}" destId="{55CE0104-67D3-48CA-B929-5A50D22658ED}" srcOrd="1" destOrd="0" parTransId="{495F8D97-B820-4320-B3D6-D7EDCDB61D51}" sibTransId="{F82AE04C-94DF-46CB-A5AC-CA28C690FAAE}"/>
    <dgm:cxn modelId="{5A9866AB-4168-4C18-BC27-AACBB34AE7C1}" type="presOf" srcId="{40B48E37-1208-4000-8672-1FB28E9E97B6}" destId="{398ABCFA-0183-493C-AB5B-D7859844365B}" srcOrd="0" destOrd="0" presId="urn:microsoft.com/office/officeart/2005/8/layout/default"/>
    <dgm:cxn modelId="{4C764E19-8E9D-4B58-9AD3-A858BFEE3426}" type="presOf" srcId="{EC38C3D4-1926-4439-993D-E5BFEAE1D6AB}" destId="{F1E1593F-5EBF-4CD5-A583-056FFA386AE9}" srcOrd="0" destOrd="0" presId="urn:microsoft.com/office/officeart/2005/8/layout/default"/>
    <dgm:cxn modelId="{AA354C80-2DA7-449C-BB3E-E875C61461F9}" type="presParOf" srcId="{398ABCFA-0183-493C-AB5B-D7859844365B}" destId="{F1E1593F-5EBF-4CD5-A583-056FFA386AE9}" srcOrd="0" destOrd="0" presId="urn:microsoft.com/office/officeart/2005/8/layout/default"/>
    <dgm:cxn modelId="{A2FB46E6-7996-488F-B2CD-5C7048084D35}" type="presParOf" srcId="{398ABCFA-0183-493C-AB5B-D7859844365B}" destId="{E104A66B-1EDF-4BF3-BE6C-AAE8E6F5FFE3}" srcOrd="1" destOrd="0" presId="urn:microsoft.com/office/officeart/2005/8/layout/default"/>
    <dgm:cxn modelId="{48E2C84E-3398-44A3-8C8D-60CD9E25ECEA}" type="presParOf" srcId="{398ABCFA-0183-493C-AB5B-D7859844365B}" destId="{D20F1F80-023E-4FFB-9DB1-8E1CD70C4697}" srcOrd="2" destOrd="0" presId="urn:microsoft.com/office/officeart/2005/8/layout/default"/>
    <dgm:cxn modelId="{BD9286DA-ACFD-487C-BB0B-598D61727AE0}" type="presParOf" srcId="{398ABCFA-0183-493C-AB5B-D7859844365B}" destId="{226154E5-C139-49E3-994C-4D1736B018A3}" srcOrd="3" destOrd="0" presId="urn:microsoft.com/office/officeart/2005/8/layout/default"/>
    <dgm:cxn modelId="{59E68B7B-44F9-4DE1-A20D-8652FE7C2B15}" type="presParOf" srcId="{398ABCFA-0183-493C-AB5B-D7859844365B}" destId="{2A85E3D9-14A2-4516-999D-E6715C80F9D3}" srcOrd="4" destOrd="0" presId="urn:microsoft.com/office/officeart/2005/8/layout/default"/>
    <dgm:cxn modelId="{528D5920-9B44-49B5-87ED-06B67A9ABFEF}" type="presParOf" srcId="{398ABCFA-0183-493C-AB5B-D7859844365B}" destId="{48C93036-BEB0-432C-B022-280B1DE99B92}" srcOrd="5" destOrd="0" presId="urn:microsoft.com/office/officeart/2005/8/layout/default"/>
    <dgm:cxn modelId="{7B8CE189-2528-42B1-A5DA-3C43A1D99522}" type="presParOf" srcId="{398ABCFA-0183-493C-AB5B-D7859844365B}" destId="{85D2FF50-FEBD-4FCD-BD6C-0E00B95BB9EF}" srcOrd="6" destOrd="0" presId="urn:microsoft.com/office/officeart/2005/8/layout/default"/>
    <dgm:cxn modelId="{C4F825AE-C001-4A57-9AEE-C8183D148507}" type="presParOf" srcId="{398ABCFA-0183-493C-AB5B-D7859844365B}" destId="{F6091CB3-B126-4249-9C5C-42DC14B55996}" srcOrd="7" destOrd="0" presId="urn:microsoft.com/office/officeart/2005/8/layout/default"/>
    <dgm:cxn modelId="{62CB8D14-C907-471B-9070-8E79CA0827CE}" type="presParOf" srcId="{398ABCFA-0183-493C-AB5B-D7859844365B}" destId="{60179C1A-3040-470B-8579-080B2308A89B}" srcOrd="8" destOrd="0" presId="urn:microsoft.com/office/officeart/2005/8/layout/default"/>
    <dgm:cxn modelId="{21CE8543-6119-4AE5-A747-53046604EB60}" type="presParOf" srcId="{398ABCFA-0183-493C-AB5B-D7859844365B}" destId="{9406755A-DE02-429D-9FEB-F16828EF918C}" srcOrd="9" destOrd="0" presId="urn:microsoft.com/office/officeart/2005/8/layout/default"/>
    <dgm:cxn modelId="{9AB7C063-CB14-4FAE-B2BA-4652FCD1D581}" type="presParOf" srcId="{398ABCFA-0183-493C-AB5B-D7859844365B}" destId="{C88C060B-EB1A-404E-90AB-656731B15A4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BF9374-D265-4286-8E88-6870D5EC7FD1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97E386-7598-44F4-904A-58F526D37657}">
      <dgm:prSet phldrT="[Текст]"/>
      <dgm:spPr/>
      <dgm:t>
        <a:bodyPr/>
        <a:lstStyle/>
        <a:p>
          <a:r>
            <a:rPr lang="ru-RU" dirty="0" smtClean="0"/>
            <a:t>Внеурочная деятельность</a:t>
          </a:r>
          <a:endParaRPr lang="ru-RU" dirty="0"/>
        </a:p>
      </dgm:t>
    </dgm:pt>
    <dgm:pt modelId="{9869E952-B008-409E-AB1B-54C1BCC67224}" type="parTrans" cxnId="{A911BD86-D7C9-4598-BFD7-9104FFFF09CB}">
      <dgm:prSet/>
      <dgm:spPr/>
      <dgm:t>
        <a:bodyPr/>
        <a:lstStyle/>
        <a:p>
          <a:endParaRPr lang="ru-RU"/>
        </a:p>
      </dgm:t>
    </dgm:pt>
    <dgm:pt modelId="{3DAABDBD-A726-41CA-907E-DB811A014CCA}" type="sibTrans" cxnId="{A911BD86-D7C9-4598-BFD7-9104FFFF09CB}">
      <dgm:prSet/>
      <dgm:spPr/>
      <dgm:t>
        <a:bodyPr/>
        <a:lstStyle/>
        <a:p>
          <a:endParaRPr lang="ru-RU"/>
        </a:p>
      </dgm:t>
    </dgm:pt>
    <dgm:pt modelId="{4B0B2652-12D7-45C5-B1C1-0BE3B6DD2725}">
      <dgm:prSet phldrT="[Текст]"/>
      <dgm:spPr/>
      <dgm:t>
        <a:bodyPr/>
        <a:lstStyle/>
        <a:p>
          <a:r>
            <a:rPr lang="ru-RU" dirty="0" smtClean="0"/>
            <a:t>Дополнительное образование</a:t>
          </a:r>
          <a:endParaRPr lang="ru-RU" dirty="0"/>
        </a:p>
      </dgm:t>
    </dgm:pt>
    <dgm:pt modelId="{8C1C282D-68E6-4C68-A975-FAA79FC11215}" type="parTrans" cxnId="{870B9749-1760-4678-B88C-3089D9FB9732}">
      <dgm:prSet/>
      <dgm:spPr/>
      <dgm:t>
        <a:bodyPr/>
        <a:lstStyle/>
        <a:p>
          <a:endParaRPr lang="ru-RU"/>
        </a:p>
      </dgm:t>
    </dgm:pt>
    <dgm:pt modelId="{0DE64FFC-340C-40CD-A63C-5A599F057926}" type="sibTrans" cxnId="{870B9749-1760-4678-B88C-3089D9FB9732}">
      <dgm:prSet/>
      <dgm:spPr/>
      <dgm:t>
        <a:bodyPr/>
        <a:lstStyle/>
        <a:p>
          <a:endParaRPr lang="ru-RU"/>
        </a:p>
      </dgm:t>
    </dgm:pt>
    <dgm:pt modelId="{371A4F10-BE1A-4AC3-934E-25EC1575750C}">
      <dgm:prSet phldrT="[Текст]"/>
      <dgm:spPr/>
      <dgm:t>
        <a:bodyPr/>
        <a:lstStyle/>
        <a:p>
          <a:r>
            <a:rPr lang="ru-RU" dirty="0" smtClean="0"/>
            <a:t>Основной образовательный процесс</a:t>
          </a:r>
          <a:endParaRPr lang="ru-RU" dirty="0"/>
        </a:p>
      </dgm:t>
    </dgm:pt>
    <dgm:pt modelId="{85DBE51F-1515-4054-8F81-F3765B4D7C06}" type="parTrans" cxnId="{A2B890D3-7B61-4338-B738-91AB39AC1A01}">
      <dgm:prSet/>
      <dgm:spPr/>
      <dgm:t>
        <a:bodyPr/>
        <a:lstStyle/>
        <a:p>
          <a:endParaRPr lang="ru-RU"/>
        </a:p>
      </dgm:t>
    </dgm:pt>
    <dgm:pt modelId="{36BF4C77-7D9A-45CB-A125-D5569B84AD39}" type="sibTrans" cxnId="{A2B890D3-7B61-4338-B738-91AB39AC1A01}">
      <dgm:prSet/>
      <dgm:spPr/>
      <dgm:t>
        <a:bodyPr/>
        <a:lstStyle/>
        <a:p>
          <a:endParaRPr lang="ru-RU"/>
        </a:p>
      </dgm:t>
    </dgm:pt>
    <dgm:pt modelId="{46C43728-6D9D-45A1-BF10-41B3639AF14B}" type="pres">
      <dgm:prSet presAssocID="{A9BF9374-D265-4286-8E88-6870D5EC7FD1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600FDB-BE6C-4A3A-9F5A-6297D48F24B8}" type="pres">
      <dgm:prSet presAssocID="{6C97E386-7598-44F4-904A-58F526D37657}" presName="circ1" presStyleLbl="vennNode1" presStyleIdx="0" presStyleCnt="3"/>
      <dgm:spPr/>
      <dgm:t>
        <a:bodyPr/>
        <a:lstStyle/>
        <a:p>
          <a:endParaRPr lang="ru-RU"/>
        </a:p>
      </dgm:t>
    </dgm:pt>
    <dgm:pt modelId="{C91A1A3D-F0FF-4D5C-9B56-AA938D22B645}" type="pres">
      <dgm:prSet presAssocID="{6C97E386-7598-44F4-904A-58F526D3765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19475D-0A9C-4ECB-BC8B-DAF7A6E893A3}" type="pres">
      <dgm:prSet presAssocID="{4B0B2652-12D7-45C5-B1C1-0BE3B6DD2725}" presName="circ2" presStyleLbl="vennNode1" presStyleIdx="1" presStyleCnt="3"/>
      <dgm:spPr/>
      <dgm:t>
        <a:bodyPr/>
        <a:lstStyle/>
        <a:p>
          <a:endParaRPr lang="ru-RU"/>
        </a:p>
      </dgm:t>
    </dgm:pt>
    <dgm:pt modelId="{B6C2798A-538D-488F-A2BF-18D077B42437}" type="pres">
      <dgm:prSet presAssocID="{4B0B2652-12D7-45C5-B1C1-0BE3B6DD272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C11B51-3629-4D33-AB97-7777093ABD65}" type="pres">
      <dgm:prSet presAssocID="{371A4F10-BE1A-4AC3-934E-25EC1575750C}" presName="circ3" presStyleLbl="vennNode1" presStyleIdx="2" presStyleCnt="3"/>
      <dgm:spPr/>
      <dgm:t>
        <a:bodyPr/>
        <a:lstStyle/>
        <a:p>
          <a:endParaRPr lang="ru-RU"/>
        </a:p>
      </dgm:t>
    </dgm:pt>
    <dgm:pt modelId="{7D289750-F813-4EAE-8207-D9B497407EE9}" type="pres">
      <dgm:prSet presAssocID="{371A4F10-BE1A-4AC3-934E-25EC1575750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508663-42D3-434F-BC0D-35CF7C9594CA}" type="presOf" srcId="{371A4F10-BE1A-4AC3-934E-25EC1575750C}" destId="{1CC11B51-3629-4D33-AB97-7777093ABD65}" srcOrd="0" destOrd="0" presId="urn:microsoft.com/office/officeart/2005/8/layout/venn1"/>
    <dgm:cxn modelId="{6FE9BEAC-CA43-43A0-A637-42C56C7DDDE2}" type="presOf" srcId="{4B0B2652-12D7-45C5-B1C1-0BE3B6DD2725}" destId="{B6C2798A-538D-488F-A2BF-18D077B42437}" srcOrd="1" destOrd="0" presId="urn:microsoft.com/office/officeart/2005/8/layout/venn1"/>
    <dgm:cxn modelId="{A2B890D3-7B61-4338-B738-91AB39AC1A01}" srcId="{A9BF9374-D265-4286-8E88-6870D5EC7FD1}" destId="{371A4F10-BE1A-4AC3-934E-25EC1575750C}" srcOrd="2" destOrd="0" parTransId="{85DBE51F-1515-4054-8F81-F3765B4D7C06}" sibTransId="{36BF4C77-7D9A-45CB-A125-D5569B84AD39}"/>
    <dgm:cxn modelId="{59B06938-92BD-4CC7-88FF-4B555AE928D6}" type="presOf" srcId="{371A4F10-BE1A-4AC3-934E-25EC1575750C}" destId="{7D289750-F813-4EAE-8207-D9B497407EE9}" srcOrd="1" destOrd="0" presId="urn:microsoft.com/office/officeart/2005/8/layout/venn1"/>
    <dgm:cxn modelId="{A911BD86-D7C9-4598-BFD7-9104FFFF09CB}" srcId="{A9BF9374-D265-4286-8E88-6870D5EC7FD1}" destId="{6C97E386-7598-44F4-904A-58F526D37657}" srcOrd="0" destOrd="0" parTransId="{9869E952-B008-409E-AB1B-54C1BCC67224}" sibTransId="{3DAABDBD-A726-41CA-907E-DB811A014CCA}"/>
    <dgm:cxn modelId="{43BC9BA0-D48E-4969-B359-45958B40662B}" type="presOf" srcId="{6C97E386-7598-44F4-904A-58F526D37657}" destId="{B7600FDB-BE6C-4A3A-9F5A-6297D48F24B8}" srcOrd="0" destOrd="0" presId="urn:microsoft.com/office/officeart/2005/8/layout/venn1"/>
    <dgm:cxn modelId="{870B9749-1760-4678-B88C-3089D9FB9732}" srcId="{A9BF9374-D265-4286-8E88-6870D5EC7FD1}" destId="{4B0B2652-12D7-45C5-B1C1-0BE3B6DD2725}" srcOrd="1" destOrd="0" parTransId="{8C1C282D-68E6-4C68-A975-FAA79FC11215}" sibTransId="{0DE64FFC-340C-40CD-A63C-5A599F057926}"/>
    <dgm:cxn modelId="{43F394BF-2E09-4E66-9DC2-68EE44E08BCE}" type="presOf" srcId="{A9BF9374-D265-4286-8E88-6870D5EC7FD1}" destId="{46C43728-6D9D-45A1-BF10-41B3639AF14B}" srcOrd="0" destOrd="0" presId="urn:microsoft.com/office/officeart/2005/8/layout/venn1"/>
    <dgm:cxn modelId="{5BBF7F7A-1413-4C9E-BC43-877A4BC8F454}" type="presOf" srcId="{4B0B2652-12D7-45C5-B1C1-0BE3B6DD2725}" destId="{1219475D-0A9C-4ECB-BC8B-DAF7A6E893A3}" srcOrd="0" destOrd="0" presId="urn:microsoft.com/office/officeart/2005/8/layout/venn1"/>
    <dgm:cxn modelId="{31437634-BC3D-48C4-820A-862CAD2B12BD}" type="presOf" srcId="{6C97E386-7598-44F4-904A-58F526D37657}" destId="{C91A1A3D-F0FF-4D5C-9B56-AA938D22B645}" srcOrd="1" destOrd="0" presId="urn:microsoft.com/office/officeart/2005/8/layout/venn1"/>
    <dgm:cxn modelId="{074E0A3F-15EB-4619-9CFC-07396129E307}" type="presParOf" srcId="{46C43728-6D9D-45A1-BF10-41B3639AF14B}" destId="{B7600FDB-BE6C-4A3A-9F5A-6297D48F24B8}" srcOrd="0" destOrd="0" presId="urn:microsoft.com/office/officeart/2005/8/layout/venn1"/>
    <dgm:cxn modelId="{8A854D4A-FB30-4344-BAF7-7B084B975B36}" type="presParOf" srcId="{46C43728-6D9D-45A1-BF10-41B3639AF14B}" destId="{C91A1A3D-F0FF-4D5C-9B56-AA938D22B645}" srcOrd="1" destOrd="0" presId="urn:microsoft.com/office/officeart/2005/8/layout/venn1"/>
    <dgm:cxn modelId="{E3631290-72B8-46D7-B075-81805E0569E2}" type="presParOf" srcId="{46C43728-6D9D-45A1-BF10-41B3639AF14B}" destId="{1219475D-0A9C-4ECB-BC8B-DAF7A6E893A3}" srcOrd="2" destOrd="0" presId="urn:microsoft.com/office/officeart/2005/8/layout/venn1"/>
    <dgm:cxn modelId="{FC65E9D5-B071-4332-9FD7-EF3D4ED86E2E}" type="presParOf" srcId="{46C43728-6D9D-45A1-BF10-41B3639AF14B}" destId="{B6C2798A-538D-488F-A2BF-18D077B42437}" srcOrd="3" destOrd="0" presId="urn:microsoft.com/office/officeart/2005/8/layout/venn1"/>
    <dgm:cxn modelId="{4376B4F7-FC22-45F4-9A8A-9DCB6548AA3A}" type="presParOf" srcId="{46C43728-6D9D-45A1-BF10-41B3639AF14B}" destId="{1CC11B51-3629-4D33-AB97-7777093ABD65}" srcOrd="4" destOrd="0" presId="urn:microsoft.com/office/officeart/2005/8/layout/venn1"/>
    <dgm:cxn modelId="{5FE3C907-B72E-4BFF-8D1E-319D2640DFB9}" type="presParOf" srcId="{46C43728-6D9D-45A1-BF10-41B3639AF14B}" destId="{7D289750-F813-4EAE-8207-D9B497407EE9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307A9D-2D1A-428C-9524-B0727A326C4D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207E53-DCB1-471B-A802-E699AAC0D475}">
      <dgm:prSet phldrT="[Текст]" custT="1"/>
      <dgm:spPr/>
      <dgm:t>
        <a:bodyPr/>
        <a:lstStyle/>
        <a:p>
          <a:pPr algn="ctr"/>
          <a:endParaRPr lang="ru-RU" sz="1400" dirty="0"/>
        </a:p>
      </dgm:t>
    </dgm:pt>
    <dgm:pt modelId="{7E52BF68-536C-47CB-8D4A-2EEF11557917}" type="parTrans" cxnId="{D1712BCA-7A4B-40E4-968A-FD4CFD0CC2EA}">
      <dgm:prSet/>
      <dgm:spPr/>
      <dgm:t>
        <a:bodyPr/>
        <a:lstStyle/>
        <a:p>
          <a:endParaRPr lang="ru-RU"/>
        </a:p>
      </dgm:t>
    </dgm:pt>
    <dgm:pt modelId="{DC16D7B8-C9F5-4313-AFB9-E47522924C1F}" type="sibTrans" cxnId="{D1712BCA-7A4B-40E4-968A-FD4CFD0CC2EA}">
      <dgm:prSet/>
      <dgm:spPr/>
      <dgm:t>
        <a:bodyPr/>
        <a:lstStyle/>
        <a:p>
          <a:endParaRPr lang="ru-RU"/>
        </a:p>
      </dgm:t>
    </dgm:pt>
    <dgm:pt modelId="{70E7DDE7-FF62-4F46-976C-C2F6E515E51A}">
      <dgm:prSet phldrT="[Текст]" custT="1"/>
      <dgm:spPr/>
      <dgm:t>
        <a:bodyPr anchor="ctr"/>
        <a:lstStyle/>
        <a:p>
          <a:pPr algn="ctr"/>
          <a:r>
            <a:rPr lang="ru-RU" sz="1400" b="1" i="1" dirty="0" smtClean="0">
              <a:solidFill>
                <a:schemeClr val="tx1"/>
              </a:solidFill>
            </a:rPr>
            <a:t>Обучающая, воспитывающая, культурно-просветительская   </a:t>
          </a:r>
          <a:endParaRPr lang="ru-RU" sz="1400" b="1" i="1" dirty="0">
            <a:solidFill>
              <a:schemeClr val="tx1"/>
            </a:solidFill>
          </a:endParaRPr>
        </a:p>
      </dgm:t>
    </dgm:pt>
    <dgm:pt modelId="{E49BCBD0-531D-49F0-82FB-BD5C5DE74B69}" type="parTrans" cxnId="{377495EF-BA4B-4D52-B4FA-4385688CEC4D}">
      <dgm:prSet/>
      <dgm:spPr/>
      <dgm:t>
        <a:bodyPr/>
        <a:lstStyle/>
        <a:p>
          <a:endParaRPr lang="ru-RU"/>
        </a:p>
      </dgm:t>
    </dgm:pt>
    <dgm:pt modelId="{C210EEE0-FDEE-4DD9-BA87-30F5666B6D5A}" type="sibTrans" cxnId="{377495EF-BA4B-4D52-B4FA-4385688CEC4D}">
      <dgm:prSet/>
      <dgm:spPr/>
      <dgm:t>
        <a:bodyPr/>
        <a:lstStyle/>
        <a:p>
          <a:endParaRPr lang="ru-RU"/>
        </a:p>
      </dgm:t>
    </dgm:pt>
    <dgm:pt modelId="{60C07985-3DF4-4CA4-9E50-CA3978598B84}">
      <dgm:prSet phldrT="[Текст]" custT="1"/>
      <dgm:spPr/>
      <dgm:t>
        <a:bodyPr anchor="ctr"/>
        <a:lstStyle/>
        <a:p>
          <a:pPr algn="ctr"/>
          <a:r>
            <a:rPr lang="ru-RU" sz="1400" b="1" i="1" dirty="0" smtClean="0">
              <a:solidFill>
                <a:schemeClr val="tx1"/>
              </a:solidFill>
            </a:rPr>
            <a:t>Управленческая</a:t>
          </a:r>
          <a:endParaRPr lang="ru-RU" sz="1400" b="1" i="1" dirty="0">
            <a:solidFill>
              <a:schemeClr val="tx1"/>
            </a:solidFill>
          </a:endParaRPr>
        </a:p>
      </dgm:t>
    </dgm:pt>
    <dgm:pt modelId="{FAF80939-8E14-4182-9B00-7FBE088B00B8}" type="parTrans" cxnId="{98BB25CE-C06B-4D8A-BABA-F0F7BF33316E}">
      <dgm:prSet/>
      <dgm:spPr/>
      <dgm:t>
        <a:bodyPr/>
        <a:lstStyle/>
        <a:p>
          <a:endParaRPr lang="ru-RU"/>
        </a:p>
      </dgm:t>
    </dgm:pt>
    <dgm:pt modelId="{066E962A-4BF1-41D8-8727-36F048565D10}" type="sibTrans" cxnId="{98BB25CE-C06B-4D8A-BABA-F0F7BF33316E}">
      <dgm:prSet/>
      <dgm:spPr/>
      <dgm:t>
        <a:bodyPr/>
        <a:lstStyle/>
        <a:p>
          <a:endParaRPr lang="ru-RU"/>
        </a:p>
      </dgm:t>
    </dgm:pt>
    <dgm:pt modelId="{CA431950-0DFD-4D7E-9300-A0EDAF0D3158}">
      <dgm:prSet phldrT="[Текст]" custT="1"/>
      <dgm:spPr/>
      <dgm:t>
        <a:bodyPr/>
        <a:lstStyle/>
        <a:p>
          <a:pPr algn="ctr"/>
          <a:endParaRPr lang="ru-RU" sz="1400" dirty="0"/>
        </a:p>
      </dgm:t>
    </dgm:pt>
    <dgm:pt modelId="{2D9406A5-53BB-4BF2-AB5C-20BA74ECC1B9}" type="parTrans" cxnId="{76851404-5F73-4365-B4F7-CD0EFD354243}">
      <dgm:prSet/>
      <dgm:spPr/>
      <dgm:t>
        <a:bodyPr/>
        <a:lstStyle/>
        <a:p>
          <a:endParaRPr lang="ru-RU"/>
        </a:p>
      </dgm:t>
    </dgm:pt>
    <dgm:pt modelId="{0CEB05AE-2F90-47CD-9472-133A742D5BDC}" type="sibTrans" cxnId="{76851404-5F73-4365-B4F7-CD0EFD354243}">
      <dgm:prSet/>
      <dgm:spPr/>
      <dgm:t>
        <a:bodyPr/>
        <a:lstStyle/>
        <a:p>
          <a:endParaRPr lang="ru-RU"/>
        </a:p>
      </dgm:t>
    </dgm:pt>
    <dgm:pt modelId="{E598183F-C8EA-4531-8581-147E2BF85612}">
      <dgm:prSet phldrT="[Текст]" custT="1"/>
      <dgm:spPr/>
      <dgm:t>
        <a:bodyPr anchor="ctr"/>
        <a:lstStyle/>
        <a:p>
          <a:pPr algn="ctr"/>
          <a:r>
            <a:rPr lang="ru-RU" sz="1400" b="1" i="1" dirty="0" smtClean="0">
              <a:solidFill>
                <a:schemeClr val="tx1"/>
              </a:solidFill>
            </a:rPr>
            <a:t>Научно-исследовательская</a:t>
          </a:r>
          <a:endParaRPr lang="ru-RU" sz="1400" b="1" i="1" dirty="0">
            <a:solidFill>
              <a:schemeClr val="tx1"/>
            </a:solidFill>
          </a:endParaRPr>
        </a:p>
      </dgm:t>
    </dgm:pt>
    <dgm:pt modelId="{8D97A2B0-5E8E-4432-B58F-AB9B0B55B575}" type="parTrans" cxnId="{3539C11A-D574-4E61-B6D7-C211B90A37FB}">
      <dgm:prSet/>
      <dgm:spPr/>
      <dgm:t>
        <a:bodyPr/>
        <a:lstStyle/>
        <a:p>
          <a:endParaRPr lang="ru-RU"/>
        </a:p>
      </dgm:t>
    </dgm:pt>
    <dgm:pt modelId="{8B3E64E4-9E60-4517-BD3E-D27962B184E1}" type="sibTrans" cxnId="{3539C11A-D574-4E61-B6D7-C211B90A37FB}">
      <dgm:prSet/>
      <dgm:spPr/>
      <dgm:t>
        <a:bodyPr/>
        <a:lstStyle/>
        <a:p>
          <a:endParaRPr lang="ru-RU"/>
        </a:p>
      </dgm:t>
    </dgm:pt>
    <dgm:pt modelId="{F21154F8-61C4-49D2-81E6-76AC0C7A96D4}">
      <dgm:prSet phldrT="[Текст]" custT="1"/>
      <dgm:spPr/>
      <dgm:t>
        <a:bodyPr/>
        <a:lstStyle/>
        <a:p>
          <a:pPr algn="ctr"/>
          <a:endParaRPr lang="ru-RU" sz="1400" dirty="0"/>
        </a:p>
      </dgm:t>
    </dgm:pt>
    <dgm:pt modelId="{FDB1DE18-5936-4C48-A365-C114349BD9A2}" type="sibTrans" cxnId="{6427AAED-6EB3-4068-BA90-E8E990D31ABB}">
      <dgm:prSet/>
      <dgm:spPr/>
      <dgm:t>
        <a:bodyPr/>
        <a:lstStyle/>
        <a:p>
          <a:endParaRPr lang="ru-RU"/>
        </a:p>
      </dgm:t>
    </dgm:pt>
    <dgm:pt modelId="{8FCC84B5-937C-4FC9-A4B2-068869C6BE68}" type="parTrans" cxnId="{6427AAED-6EB3-4068-BA90-E8E990D31ABB}">
      <dgm:prSet/>
      <dgm:spPr/>
      <dgm:t>
        <a:bodyPr/>
        <a:lstStyle/>
        <a:p>
          <a:endParaRPr lang="ru-RU"/>
        </a:p>
      </dgm:t>
    </dgm:pt>
    <dgm:pt modelId="{85DD406A-41CE-4DA7-81A3-2C04CECA73DC}" type="pres">
      <dgm:prSet presAssocID="{59307A9D-2D1A-428C-9524-B0727A326C4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9DE0FB-53BE-439C-87E4-51BF1FB2538D}" type="pres">
      <dgm:prSet presAssocID="{ED207E53-DCB1-471B-A802-E699AAC0D475}" presName="compositeNode" presStyleCnt="0">
        <dgm:presLayoutVars>
          <dgm:bulletEnabled val="1"/>
        </dgm:presLayoutVars>
      </dgm:prSet>
      <dgm:spPr/>
    </dgm:pt>
    <dgm:pt modelId="{84597B1F-D353-4043-8DD5-00ED7D4B5F3D}" type="pres">
      <dgm:prSet presAssocID="{ED207E53-DCB1-471B-A802-E699AAC0D475}" presName="bgRect" presStyleLbl="node1" presStyleIdx="0" presStyleCnt="3" custScaleX="116268" custScaleY="55855"/>
      <dgm:spPr/>
      <dgm:t>
        <a:bodyPr/>
        <a:lstStyle/>
        <a:p>
          <a:endParaRPr lang="ru-RU"/>
        </a:p>
      </dgm:t>
    </dgm:pt>
    <dgm:pt modelId="{69881915-0C1A-4B7C-9801-A0422CDA4291}" type="pres">
      <dgm:prSet presAssocID="{ED207E53-DCB1-471B-A802-E699AAC0D475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BD5E40-930E-44DB-86DA-2F1F2A22C25B}" type="pres">
      <dgm:prSet presAssocID="{ED207E53-DCB1-471B-A802-E699AAC0D475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074210-2B9D-4D19-BC74-15E77BE5D499}" type="pres">
      <dgm:prSet presAssocID="{DC16D7B8-C9F5-4313-AFB9-E47522924C1F}" presName="hSp" presStyleCnt="0"/>
      <dgm:spPr/>
    </dgm:pt>
    <dgm:pt modelId="{C917B042-1AF6-4A6C-92F8-72C9A553E1C9}" type="pres">
      <dgm:prSet presAssocID="{DC16D7B8-C9F5-4313-AFB9-E47522924C1F}" presName="vProcSp" presStyleCnt="0"/>
      <dgm:spPr/>
    </dgm:pt>
    <dgm:pt modelId="{F78C50DE-68FB-476F-82B7-FA39D76C6F80}" type="pres">
      <dgm:prSet presAssocID="{DC16D7B8-C9F5-4313-AFB9-E47522924C1F}" presName="vSp1" presStyleCnt="0"/>
      <dgm:spPr/>
    </dgm:pt>
    <dgm:pt modelId="{3A71952C-B1F5-42EC-ABD0-66C8C2641A0F}" type="pres">
      <dgm:prSet presAssocID="{DC16D7B8-C9F5-4313-AFB9-E47522924C1F}" presName="simulatedConn" presStyleLbl="solidFgAcc1" presStyleIdx="0" presStyleCnt="2" custLinFactY="-255473" custLinFactNeighborX="-23490" custLinFactNeighborY="-300000"/>
      <dgm:spPr/>
    </dgm:pt>
    <dgm:pt modelId="{18001E8B-C554-4BE2-BD5C-C6DC414EDD47}" type="pres">
      <dgm:prSet presAssocID="{DC16D7B8-C9F5-4313-AFB9-E47522924C1F}" presName="vSp2" presStyleCnt="0"/>
      <dgm:spPr/>
    </dgm:pt>
    <dgm:pt modelId="{A66A7B48-7397-4FBE-A80B-92F4DB9E6FE4}" type="pres">
      <dgm:prSet presAssocID="{DC16D7B8-C9F5-4313-AFB9-E47522924C1F}" presName="sibTrans" presStyleCnt="0"/>
      <dgm:spPr/>
    </dgm:pt>
    <dgm:pt modelId="{5F6B86B7-77CB-44E8-B47D-AC9A06705499}" type="pres">
      <dgm:prSet presAssocID="{F21154F8-61C4-49D2-81E6-76AC0C7A96D4}" presName="compositeNode" presStyleCnt="0">
        <dgm:presLayoutVars>
          <dgm:bulletEnabled val="1"/>
        </dgm:presLayoutVars>
      </dgm:prSet>
      <dgm:spPr/>
    </dgm:pt>
    <dgm:pt modelId="{0EAA3FF9-53E9-4C66-B234-B5AE74BDA227}" type="pres">
      <dgm:prSet presAssocID="{F21154F8-61C4-49D2-81E6-76AC0C7A96D4}" presName="bgRect" presStyleLbl="node1" presStyleIdx="1" presStyleCnt="3" custScaleY="55855"/>
      <dgm:spPr/>
      <dgm:t>
        <a:bodyPr/>
        <a:lstStyle/>
        <a:p>
          <a:endParaRPr lang="ru-RU"/>
        </a:p>
      </dgm:t>
    </dgm:pt>
    <dgm:pt modelId="{4A157256-8949-4F4A-A4D7-A057DFFB5104}" type="pres">
      <dgm:prSet presAssocID="{F21154F8-61C4-49D2-81E6-76AC0C7A96D4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985FE0-AFE1-4E1A-99FF-A0B3F53FE70F}" type="pres">
      <dgm:prSet presAssocID="{F21154F8-61C4-49D2-81E6-76AC0C7A96D4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58E774-3F20-4C62-917B-6DB85AFF6A66}" type="pres">
      <dgm:prSet presAssocID="{FDB1DE18-5936-4C48-A365-C114349BD9A2}" presName="hSp" presStyleCnt="0"/>
      <dgm:spPr/>
    </dgm:pt>
    <dgm:pt modelId="{C2EE63D1-7159-4E2B-8E4A-BEDCA977C5E6}" type="pres">
      <dgm:prSet presAssocID="{FDB1DE18-5936-4C48-A365-C114349BD9A2}" presName="vProcSp" presStyleCnt="0"/>
      <dgm:spPr/>
    </dgm:pt>
    <dgm:pt modelId="{C9E71DE8-B52B-48DE-A58E-8E0620C8C07D}" type="pres">
      <dgm:prSet presAssocID="{FDB1DE18-5936-4C48-A365-C114349BD9A2}" presName="vSp1" presStyleCnt="0"/>
      <dgm:spPr/>
    </dgm:pt>
    <dgm:pt modelId="{4AE37F43-8175-459C-9256-A9E69C7C75DC}" type="pres">
      <dgm:prSet presAssocID="{FDB1DE18-5936-4C48-A365-C114349BD9A2}" presName="simulatedConn" presStyleLbl="solidFgAcc1" presStyleIdx="1" presStyleCnt="2" custLinFactY="-251738" custLinFactNeighborX="-27659" custLinFactNeighborY="-300000"/>
      <dgm:spPr/>
    </dgm:pt>
    <dgm:pt modelId="{869962E9-2A9E-43E7-ACCB-7AC364B9C952}" type="pres">
      <dgm:prSet presAssocID="{FDB1DE18-5936-4C48-A365-C114349BD9A2}" presName="vSp2" presStyleCnt="0"/>
      <dgm:spPr/>
    </dgm:pt>
    <dgm:pt modelId="{F351904C-645E-45F4-B0F9-6BC044558387}" type="pres">
      <dgm:prSet presAssocID="{FDB1DE18-5936-4C48-A365-C114349BD9A2}" presName="sibTrans" presStyleCnt="0"/>
      <dgm:spPr/>
    </dgm:pt>
    <dgm:pt modelId="{22579DB3-EF8E-47AB-9765-40D6075C7853}" type="pres">
      <dgm:prSet presAssocID="{CA431950-0DFD-4D7E-9300-A0EDAF0D3158}" presName="compositeNode" presStyleCnt="0">
        <dgm:presLayoutVars>
          <dgm:bulletEnabled val="1"/>
        </dgm:presLayoutVars>
      </dgm:prSet>
      <dgm:spPr/>
    </dgm:pt>
    <dgm:pt modelId="{52D8C6DF-4859-4721-83BC-92FE70C31855}" type="pres">
      <dgm:prSet presAssocID="{CA431950-0DFD-4D7E-9300-A0EDAF0D3158}" presName="bgRect" presStyleLbl="node1" presStyleIdx="2" presStyleCnt="3" custScaleY="55855"/>
      <dgm:spPr/>
      <dgm:t>
        <a:bodyPr/>
        <a:lstStyle/>
        <a:p>
          <a:endParaRPr lang="ru-RU"/>
        </a:p>
      </dgm:t>
    </dgm:pt>
    <dgm:pt modelId="{94B63ED4-9C9D-4355-9F94-3F1C70094456}" type="pres">
      <dgm:prSet presAssocID="{CA431950-0DFD-4D7E-9300-A0EDAF0D3158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020861-9824-4ACB-A366-2D45FDCC5164}" type="pres">
      <dgm:prSet presAssocID="{CA431950-0DFD-4D7E-9300-A0EDAF0D3158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39C11A-D574-4E61-B6D7-C211B90A37FB}" srcId="{CA431950-0DFD-4D7E-9300-A0EDAF0D3158}" destId="{E598183F-C8EA-4531-8581-147E2BF85612}" srcOrd="0" destOrd="0" parTransId="{8D97A2B0-5E8E-4432-B58F-AB9B0B55B575}" sibTransId="{8B3E64E4-9E60-4517-BD3E-D27962B184E1}"/>
    <dgm:cxn modelId="{59000701-87A6-4BB2-AA16-6D736266A622}" type="presOf" srcId="{F21154F8-61C4-49D2-81E6-76AC0C7A96D4}" destId="{0EAA3FF9-53E9-4C66-B234-B5AE74BDA227}" srcOrd="0" destOrd="0" presId="urn:microsoft.com/office/officeart/2005/8/layout/hProcess7"/>
    <dgm:cxn modelId="{DEDA6F64-E04E-425A-8444-9D250117F64E}" type="presOf" srcId="{60C07985-3DF4-4CA4-9E50-CA3978598B84}" destId="{28985FE0-AFE1-4E1A-99FF-A0B3F53FE70F}" srcOrd="0" destOrd="0" presId="urn:microsoft.com/office/officeart/2005/8/layout/hProcess7"/>
    <dgm:cxn modelId="{377495EF-BA4B-4D52-B4FA-4385688CEC4D}" srcId="{ED207E53-DCB1-471B-A802-E699AAC0D475}" destId="{70E7DDE7-FF62-4F46-976C-C2F6E515E51A}" srcOrd="0" destOrd="0" parTransId="{E49BCBD0-531D-49F0-82FB-BD5C5DE74B69}" sibTransId="{C210EEE0-FDEE-4DD9-BA87-30F5666B6D5A}"/>
    <dgm:cxn modelId="{98BB25CE-C06B-4D8A-BABA-F0F7BF33316E}" srcId="{F21154F8-61C4-49D2-81E6-76AC0C7A96D4}" destId="{60C07985-3DF4-4CA4-9E50-CA3978598B84}" srcOrd="0" destOrd="0" parTransId="{FAF80939-8E14-4182-9B00-7FBE088B00B8}" sibTransId="{066E962A-4BF1-41D8-8727-36F048565D10}"/>
    <dgm:cxn modelId="{CF2B7CEE-9564-46A3-86A1-C52138120C1A}" type="presOf" srcId="{ED207E53-DCB1-471B-A802-E699AAC0D475}" destId="{84597B1F-D353-4043-8DD5-00ED7D4B5F3D}" srcOrd="0" destOrd="0" presId="urn:microsoft.com/office/officeart/2005/8/layout/hProcess7"/>
    <dgm:cxn modelId="{D1712BCA-7A4B-40E4-968A-FD4CFD0CC2EA}" srcId="{59307A9D-2D1A-428C-9524-B0727A326C4D}" destId="{ED207E53-DCB1-471B-A802-E699AAC0D475}" srcOrd="0" destOrd="0" parTransId="{7E52BF68-536C-47CB-8D4A-2EEF11557917}" sibTransId="{DC16D7B8-C9F5-4313-AFB9-E47522924C1F}"/>
    <dgm:cxn modelId="{7F94C210-51FC-4C95-81A3-2F3AE138B53A}" type="presOf" srcId="{E598183F-C8EA-4531-8581-147E2BF85612}" destId="{3C020861-9824-4ACB-A366-2D45FDCC5164}" srcOrd="0" destOrd="0" presId="urn:microsoft.com/office/officeart/2005/8/layout/hProcess7"/>
    <dgm:cxn modelId="{3D347948-FF7D-4414-99E6-68F2CC8D4839}" type="presOf" srcId="{CA431950-0DFD-4D7E-9300-A0EDAF0D3158}" destId="{52D8C6DF-4859-4721-83BC-92FE70C31855}" srcOrd="0" destOrd="0" presId="urn:microsoft.com/office/officeart/2005/8/layout/hProcess7"/>
    <dgm:cxn modelId="{03B980A6-C3B2-4416-9BA4-002EFB25EE66}" type="presOf" srcId="{F21154F8-61C4-49D2-81E6-76AC0C7A96D4}" destId="{4A157256-8949-4F4A-A4D7-A057DFFB5104}" srcOrd="1" destOrd="0" presId="urn:microsoft.com/office/officeart/2005/8/layout/hProcess7"/>
    <dgm:cxn modelId="{76851404-5F73-4365-B4F7-CD0EFD354243}" srcId="{59307A9D-2D1A-428C-9524-B0727A326C4D}" destId="{CA431950-0DFD-4D7E-9300-A0EDAF0D3158}" srcOrd="2" destOrd="0" parTransId="{2D9406A5-53BB-4BF2-AB5C-20BA74ECC1B9}" sibTransId="{0CEB05AE-2F90-47CD-9472-133A742D5BDC}"/>
    <dgm:cxn modelId="{6427AAED-6EB3-4068-BA90-E8E990D31ABB}" srcId="{59307A9D-2D1A-428C-9524-B0727A326C4D}" destId="{F21154F8-61C4-49D2-81E6-76AC0C7A96D4}" srcOrd="1" destOrd="0" parTransId="{8FCC84B5-937C-4FC9-A4B2-068869C6BE68}" sibTransId="{FDB1DE18-5936-4C48-A365-C114349BD9A2}"/>
    <dgm:cxn modelId="{044E3A7A-2BBF-48B0-AA61-2E8C1009A181}" type="presOf" srcId="{70E7DDE7-FF62-4F46-976C-C2F6E515E51A}" destId="{F8BD5E40-930E-44DB-86DA-2F1F2A22C25B}" srcOrd="0" destOrd="0" presId="urn:microsoft.com/office/officeart/2005/8/layout/hProcess7"/>
    <dgm:cxn modelId="{54DDDD5B-D1A5-4F24-A05C-F1BBB08EBDB2}" type="presOf" srcId="{ED207E53-DCB1-471B-A802-E699AAC0D475}" destId="{69881915-0C1A-4B7C-9801-A0422CDA4291}" srcOrd="1" destOrd="0" presId="urn:microsoft.com/office/officeart/2005/8/layout/hProcess7"/>
    <dgm:cxn modelId="{1428A2E7-C42B-4A2E-ABEB-2D72DBA3492C}" type="presOf" srcId="{59307A9D-2D1A-428C-9524-B0727A326C4D}" destId="{85DD406A-41CE-4DA7-81A3-2C04CECA73DC}" srcOrd="0" destOrd="0" presId="urn:microsoft.com/office/officeart/2005/8/layout/hProcess7"/>
    <dgm:cxn modelId="{473ABE1B-7ECE-4D21-B2AC-0F6C6361C15E}" type="presOf" srcId="{CA431950-0DFD-4D7E-9300-A0EDAF0D3158}" destId="{94B63ED4-9C9D-4355-9F94-3F1C70094456}" srcOrd="1" destOrd="0" presId="urn:microsoft.com/office/officeart/2005/8/layout/hProcess7"/>
    <dgm:cxn modelId="{FD56D6FA-76A6-4EC8-B5A6-8ACBB093883C}" type="presParOf" srcId="{85DD406A-41CE-4DA7-81A3-2C04CECA73DC}" destId="{189DE0FB-53BE-439C-87E4-51BF1FB2538D}" srcOrd="0" destOrd="0" presId="urn:microsoft.com/office/officeart/2005/8/layout/hProcess7"/>
    <dgm:cxn modelId="{4E0BD00A-F937-43AD-9E71-DF7B22D65BB3}" type="presParOf" srcId="{189DE0FB-53BE-439C-87E4-51BF1FB2538D}" destId="{84597B1F-D353-4043-8DD5-00ED7D4B5F3D}" srcOrd="0" destOrd="0" presId="urn:microsoft.com/office/officeart/2005/8/layout/hProcess7"/>
    <dgm:cxn modelId="{FAC00518-99D3-44CF-92C6-42CA1EAF4AED}" type="presParOf" srcId="{189DE0FB-53BE-439C-87E4-51BF1FB2538D}" destId="{69881915-0C1A-4B7C-9801-A0422CDA4291}" srcOrd="1" destOrd="0" presId="urn:microsoft.com/office/officeart/2005/8/layout/hProcess7"/>
    <dgm:cxn modelId="{2E425189-E220-4296-96C0-88B0451761B6}" type="presParOf" srcId="{189DE0FB-53BE-439C-87E4-51BF1FB2538D}" destId="{F8BD5E40-930E-44DB-86DA-2F1F2A22C25B}" srcOrd="2" destOrd="0" presId="urn:microsoft.com/office/officeart/2005/8/layout/hProcess7"/>
    <dgm:cxn modelId="{78064E54-3877-42DC-AF80-8B68ECF7760B}" type="presParOf" srcId="{85DD406A-41CE-4DA7-81A3-2C04CECA73DC}" destId="{95074210-2B9D-4D19-BC74-15E77BE5D499}" srcOrd="1" destOrd="0" presId="urn:microsoft.com/office/officeart/2005/8/layout/hProcess7"/>
    <dgm:cxn modelId="{6A9170B9-1D58-4546-8322-CEC1316CBCAD}" type="presParOf" srcId="{85DD406A-41CE-4DA7-81A3-2C04CECA73DC}" destId="{C917B042-1AF6-4A6C-92F8-72C9A553E1C9}" srcOrd="2" destOrd="0" presId="urn:microsoft.com/office/officeart/2005/8/layout/hProcess7"/>
    <dgm:cxn modelId="{F93F6C15-80B8-42CE-A9DD-0A358B9198F4}" type="presParOf" srcId="{C917B042-1AF6-4A6C-92F8-72C9A553E1C9}" destId="{F78C50DE-68FB-476F-82B7-FA39D76C6F80}" srcOrd="0" destOrd="0" presId="urn:microsoft.com/office/officeart/2005/8/layout/hProcess7"/>
    <dgm:cxn modelId="{3649FCB0-91A6-4E80-8508-28D61730D865}" type="presParOf" srcId="{C917B042-1AF6-4A6C-92F8-72C9A553E1C9}" destId="{3A71952C-B1F5-42EC-ABD0-66C8C2641A0F}" srcOrd="1" destOrd="0" presId="urn:microsoft.com/office/officeart/2005/8/layout/hProcess7"/>
    <dgm:cxn modelId="{74DA10EF-E5AF-4B9F-950B-A9E7E8F5E6A0}" type="presParOf" srcId="{C917B042-1AF6-4A6C-92F8-72C9A553E1C9}" destId="{18001E8B-C554-4BE2-BD5C-C6DC414EDD47}" srcOrd="2" destOrd="0" presId="urn:microsoft.com/office/officeart/2005/8/layout/hProcess7"/>
    <dgm:cxn modelId="{686CC50D-0108-4C2C-A73E-9C8DAA536AC5}" type="presParOf" srcId="{85DD406A-41CE-4DA7-81A3-2C04CECA73DC}" destId="{A66A7B48-7397-4FBE-A80B-92F4DB9E6FE4}" srcOrd="3" destOrd="0" presId="urn:microsoft.com/office/officeart/2005/8/layout/hProcess7"/>
    <dgm:cxn modelId="{DFCDD0F0-9832-4341-9D8C-2A7A111A147F}" type="presParOf" srcId="{85DD406A-41CE-4DA7-81A3-2C04CECA73DC}" destId="{5F6B86B7-77CB-44E8-B47D-AC9A06705499}" srcOrd="4" destOrd="0" presId="urn:microsoft.com/office/officeart/2005/8/layout/hProcess7"/>
    <dgm:cxn modelId="{E02353AF-299B-4D32-99FC-B25DFE1A1E64}" type="presParOf" srcId="{5F6B86B7-77CB-44E8-B47D-AC9A06705499}" destId="{0EAA3FF9-53E9-4C66-B234-B5AE74BDA227}" srcOrd="0" destOrd="0" presId="urn:microsoft.com/office/officeart/2005/8/layout/hProcess7"/>
    <dgm:cxn modelId="{38D8C3A8-608E-4317-92F9-91231C5B60AE}" type="presParOf" srcId="{5F6B86B7-77CB-44E8-B47D-AC9A06705499}" destId="{4A157256-8949-4F4A-A4D7-A057DFFB5104}" srcOrd="1" destOrd="0" presId="urn:microsoft.com/office/officeart/2005/8/layout/hProcess7"/>
    <dgm:cxn modelId="{F06C0AD2-38F1-498F-8978-8DDBA143FEA8}" type="presParOf" srcId="{5F6B86B7-77CB-44E8-B47D-AC9A06705499}" destId="{28985FE0-AFE1-4E1A-99FF-A0B3F53FE70F}" srcOrd="2" destOrd="0" presId="urn:microsoft.com/office/officeart/2005/8/layout/hProcess7"/>
    <dgm:cxn modelId="{D0E255BA-D90A-4A8D-A9CC-F0EA9B4B5D50}" type="presParOf" srcId="{85DD406A-41CE-4DA7-81A3-2C04CECA73DC}" destId="{2158E774-3F20-4C62-917B-6DB85AFF6A66}" srcOrd="5" destOrd="0" presId="urn:microsoft.com/office/officeart/2005/8/layout/hProcess7"/>
    <dgm:cxn modelId="{56FF6744-56A4-43D4-8B5B-760F4FE90788}" type="presParOf" srcId="{85DD406A-41CE-4DA7-81A3-2C04CECA73DC}" destId="{C2EE63D1-7159-4E2B-8E4A-BEDCA977C5E6}" srcOrd="6" destOrd="0" presId="urn:microsoft.com/office/officeart/2005/8/layout/hProcess7"/>
    <dgm:cxn modelId="{3EB009B0-3795-4FB5-84B6-1979C670AF1B}" type="presParOf" srcId="{C2EE63D1-7159-4E2B-8E4A-BEDCA977C5E6}" destId="{C9E71DE8-B52B-48DE-A58E-8E0620C8C07D}" srcOrd="0" destOrd="0" presId="urn:microsoft.com/office/officeart/2005/8/layout/hProcess7"/>
    <dgm:cxn modelId="{980A1C0B-5F8B-4B0E-930E-359ED61C3435}" type="presParOf" srcId="{C2EE63D1-7159-4E2B-8E4A-BEDCA977C5E6}" destId="{4AE37F43-8175-459C-9256-A9E69C7C75DC}" srcOrd="1" destOrd="0" presId="urn:microsoft.com/office/officeart/2005/8/layout/hProcess7"/>
    <dgm:cxn modelId="{D6A39AD0-69BD-4E50-A2F1-B6A3DFF6B6DC}" type="presParOf" srcId="{C2EE63D1-7159-4E2B-8E4A-BEDCA977C5E6}" destId="{869962E9-2A9E-43E7-ACCB-7AC364B9C952}" srcOrd="2" destOrd="0" presId="urn:microsoft.com/office/officeart/2005/8/layout/hProcess7"/>
    <dgm:cxn modelId="{871D91F6-F662-4D2F-8A8B-F271AF9C3EB8}" type="presParOf" srcId="{85DD406A-41CE-4DA7-81A3-2C04CECA73DC}" destId="{F351904C-645E-45F4-B0F9-6BC044558387}" srcOrd="7" destOrd="0" presId="urn:microsoft.com/office/officeart/2005/8/layout/hProcess7"/>
    <dgm:cxn modelId="{E7F92A9E-F807-45BB-931F-BFD7B0D8FB5B}" type="presParOf" srcId="{85DD406A-41CE-4DA7-81A3-2C04CECA73DC}" destId="{22579DB3-EF8E-47AB-9765-40D6075C7853}" srcOrd="8" destOrd="0" presId="urn:microsoft.com/office/officeart/2005/8/layout/hProcess7"/>
    <dgm:cxn modelId="{56D4DC00-7A23-466D-81F0-36176F84DB82}" type="presParOf" srcId="{22579DB3-EF8E-47AB-9765-40D6075C7853}" destId="{52D8C6DF-4859-4721-83BC-92FE70C31855}" srcOrd="0" destOrd="0" presId="urn:microsoft.com/office/officeart/2005/8/layout/hProcess7"/>
    <dgm:cxn modelId="{6A1DC913-FC6A-492C-ACAB-27BBAA1F9B52}" type="presParOf" srcId="{22579DB3-EF8E-47AB-9765-40D6075C7853}" destId="{94B63ED4-9C9D-4355-9F94-3F1C70094456}" srcOrd="1" destOrd="0" presId="urn:microsoft.com/office/officeart/2005/8/layout/hProcess7"/>
    <dgm:cxn modelId="{467EFB20-DC3E-4513-B41B-E60920EE76AD}" type="presParOf" srcId="{22579DB3-EF8E-47AB-9765-40D6075C7853}" destId="{3C020861-9824-4ACB-A366-2D45FDCC5164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DFA1B2-5878-4067-9F35-3AA5C27D9E6A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BF1771A-DBA9-4C40-B706-3008FEDC5B0F}">
      <dgm:prSet phldrT="[Текст]"/>
      <dgm:spPr/>
      <dgm:t>
        <a:bodyPr/>
        <a:lstStyle/>
        <a:p>
          <a:r>
            <a:rPr lang="ru-RU" dirty="0" smtClean="0"/>
            <a:t>5 уровень НРК</a:t>
          </a:r>
          <a:endParaRPr lang="ru-RU" dirty="0"/>
        </a:p>
      </dgm:t>
    </dgm:pt>
    <dgm:pt modelId="{320D4E82-0370-4463-8729-F03443C8F475}" type="parTrans" cxnId="{B34F2A9C-5D20-43C2-A013-7DF64CE70671}">
      <dgm:prSet/>
      <dgm:spPr/>
      <dgm:t>
        <a:bodyPr/>
        <a:lstStyle/>
        <a:p>
          <a:endParaRPr lang="ru-RU"/>
        </a:p>
      </dgm:t>
    </dgm:pt>
    <dgm:pt modelId="{AD905AF1-2575-4050-92F1-D2A2193034B3}" type="sibTrans" cxnId="{B34F2A9C-5D20-43C2-A013-7DF64CE70671}">
      <dgm:prSet/>
      <dgm:spPr/>
      <dgm:t>
        <a:bodyPr/>
        <a:lstStyle/>
        <a:p>
          <a:endParaRPr lang="ru-RU"/>
        </a:p>
      </dgm:t>
    </dgm:pt>
    <dgm:pt modelId="{BD8C9D6F-C9CF-4EAD-A756-60F1EC3F6C32}">
      <dgm:prSet phldrT="[Текст]"/>
      <dgm:spPr/>
      <dgm:t>
        <a:bodyPr/>
        <a:lstStyle/>
        <a:p>
          <a:r>
            <a:rPr lang="ru-RU" dirty="0" smtClean="0"/>
            <a:t>Начальная подготовка (летняя педагогическая практика студентов педагогических вузов)</a:t>
          </a:r>
          <a:endParaRPr lang="ru-RU" dirty="0"/>
        </a:p>
      </dgm:t>
    </dgm:pt>
    <dgm:pt modelId="{1DE543F6-CAAA-487C-B6AA-767C8548BF8F}" type="parTrans" cxnId="{6B5A6A31-B812-4114-8B49-3413D0381791}">
      <dgm:prSet/>
      <dgm:spPr/>
      <dgm:t>
        <a:bodyPr/>
        <a:lstStyle/>
        <a:p>
          <a:endParaRPr lang="ru-RU"/>
        </a:p>
      </dgm:t>
    </dgm:pt>
    <dgm:pt modelId="{2523F0D8-39D4-4BD2-948F-9CDF9B3470B3}" type="sibTrans" cxnId="{6B5A6A31-B812-4114-8B49-3413D0381791}">
      <dgm:prSet/>
      <dgm:spPr/>
      <dgm:t>
        <a:bodyPr/>
        <a:lstStyle/>
        <a:p>
          <a:endParaRPr lang="ru-RU"/>
        </a:p>
      </dgm:t>
    </dgm:pt>
    <dgm:pt modelId="{DB0404C6-E17D-4F20-9295-AFFA26264DE8}">
      <dgm:prSet phldrT="[Текст]"/>
      <dgm:spPr/>
      <dgm:t>
        <a:bodyPr/>
        <a:lstStyle/>
        <a:p>
          <a:r>
            <a:rPr lang="ru-RU" dirty="0" smtClean="0"/>
            <a:t>Сертификат о дополнительном профессиональном образовании (ШПВ)</a:t>
          </a:r>
          <a:endParaRPr lang="ru-RU" dirty="0"/>
        </a:p>
      </dgm:t>
    </dgm:pt>
    <dgm:pt modelId="{4E195869-46DF-400E-A389-E0E423E623CA}" type="parTrans" cxnId="{C6F13996-A294-4A2F-B4C4-60FE61F72F50}">
      <dgm:prSet/>
      <dgm:spPr/>
      <dgm:t>
        <a:bodyPr/>
        <a:lstStyle/>
        <a:p>
          <a:endParaRPr lang="ru-RU"/>
        </a:p>
      </dgm:t>
    </dgm:pt>
    <dgm:pt modelId="{DE0D2A2A-4306-4C30-A232-DCD38968CC92}" type="sibTrans" cxnId="{C6F13996-A294-4A2F-B4C4-60FE61F72F50}">
      <dgm:prSet/>
      <dgm:spPr/>
      <dgm:t>
        <a:bodyPr/>
        <a:lstStyle/>
        <a:p>
          <a:endParaRPr lang="ru-RU"/>
        </a:p>
      </dgm:t>
    </dgm:pt>
    <dgm:pt modelId="{D34CAC3E-7CD9-4880-BB83-C6E0BFA771E9}">
      <dgm:prSet phldrT="[Текст]"/>
      <dgm:spPr/>
      <dgm:t>
        <a:bodyPr/>
        <a:lstStyle/>
        <a:p>
          <a:r>
            <a:rPr lang="ru-RU" dirty="0" smtClean="0"/>
            <a:t>6 уровень НРК</a:t>
          </a:r>
          <a:endParaRPr lang="ru-RU" dirty="0"/>
        </a:p>
      </dgm:t>
    </dgm:pt>
    <dgm:pt modelId="{DC1E8DBD-FAFB-445C-896A-70061593786B}" type="parTrans" cxnId="{66FBDEF2-67FA-4C48-8D8E-E191EF44A54C}">
      <dgm:prSet/>
      <dgm:spPr/>
      <dgm:t>
        <a:bodyPr/>
        <a:lstStyle/>
        <a:p>
          <a:endParaRPr lang="ru-RU"/>
        </a:p>
      </dgm:t>
    </dgm:pt>
    <dgm:pt modelId="{4FC5A1DA-9396-40C4-831B-D27F8570D288}" type="sibTrans" cxnId="{66FBDEF2-67FA-4C48-8D8E-E191EF44A54C}">
      <dgm:prSet/>
      <dgm:spPr/>
      <dgm:t>
        <a:bodyPr/>
        <a:lstStyle/>
        <a:p>
          <a:endParaRPr lang="ru-RU"/>
        </a:p>
      </dgm:t>
    </dgm:pt>
    <dgm:pt modelId="{38D91B34-1FB9-4E9E-BA71-5C16C944D2A2}">
      <dgm:prSet phldrT="[Текст]"/>
      <dgm:spPr/>
      <dgm:t>
        <a:bodyPr/>
        <a:lstStyle/>
        <a:p>
          <a:r>
            <a:rPr lang="ru-RU" dirty="0" smtClean="0"/>
            <a:t>Профессиональная подготовка на уровне </a:t>
          </a:r>
          <a:r>
            <a:rPr lang="ru-RU" dirty="0" err="1" smtClean="0"/>
            <a:t>бакалавриата</a:t>
          </a:r>
          <a:endParaRPr lang="ru-RU" dirty="0"/>
        </a:p>
      </dgm:t>
    </dgm:pt>
    <dgm:pt modelId="{188A1EF4-2720-4A9F-88C4-128D6CEE6833}" type="parTrans" cxnId="{51F3205D-CC54-41E0-A2C1-44BD51A5118B}">
      <dgm:prSet/>
      <dgm:spPr/>
      <dgm:t>
        <a:bodyPr/>
        <a:lstStyle/>
        <a:p>
          <a:endParaRPr lang="ru-RU"/>
        </a:p>
      </dgm:t>
    </dgm:pt>
    <dgm:pt modelId="{F6B772B7-B018-41B4-B2AA-AEDD75EAE461}" type="sibTrans" cxnId="{51F3205D-CC54-41E0-A2C1-44BD51A5118B}">
      <dgm:prSet/>
      <dgm:spPr/>
      <dgm:t>
        <a:bodyPr/>
        <a:lstStyle/>
        <a:p>
          <a:endParaRPr lang="ru-RU"/>
        </a:p>
      </dgm:t>
    </dgm:pt>
    <dgm:pt modelId="{F3E28957-6722-4D7D-B7B2-835338D00147}">
      <dgm:prSet phldrT="[Текст]"/>
      <dgm:spPr/>
      <dgm:t>
        <a:bodyPr/>
        <a:lstStyle/>
        <a:p>
          <a:r>
            <a:rPr lang="ru-RU" dirty="0" smtClean="0"/>
            <a:t>Диплом о высшем профессиональном образовании по профилю, отражающему содержание сферы детского отдыха как сегмента образовательного пространства</a:t>
          </a:r>
          <a:endParaRPr lang="ru-RU" dirty="0"/>
        </a:p>
      </dgm:t>
    </dgm:pt>
    <dgm:pt modelId="{69D83394-99C1-425F-B4E9-EF449C6A6EFE}" type="parTrans" cxnId="{E8AE2A79-A367-456F-AA5A-80EA42B16202}">
      <dgm:prSet/>
      <dgm:spPr/>
      <dgm:t>
        <a:bodyPr/>
        <a:lstStyle/>
        <a:p>
          <a:endParaRPr lang="ru-RU"/>
        </a:p>
      </dgm:t>
    </dgm:pt>
    <dgm:pt modelId="{4E4E936C-4C91-469B-A130-9CFADEEA9947}" type="sibTrans" cxnId="{E8AE2A79-A367-456F-AA5A-80EA42B16202}">
      <dgm:prSet/>
      <dgm:spPr/>
      <dgm:t>
        <a:bodyPr/>
        <a:lstStyle/>
        <a:p>
          <a:endParaRPr lang="ru-RU"/>
        </a:p>
      </dgm:t>
    </dgm:pt>
    <dgm:pt modelId="{EA38B133-0C68-4EA5-AC6F-D1989408A68C}">
      <dgm:prSet phldrT="[Текст]"/>
      <dgm:spPr/>
      <dgm:t>
        <a:bodyPr/>
        <a:lstStyle/>
        <a:p>
          <a:r>
            <a:rPr lang="ru-RU" dirty="0" smtClean="0"/>
            <a:t>7 уровень НРК</a:t>
          </a:r>
          <a:endParaRPr lang="ru-RU" dirty="0"/>
        </a:p>
      </dgm:t>
    </dgm:pt>
    <dgm:pt modelId="{52990843-F9EA-4C86-953F-70EC0E829F61}" type="parTrans" cxnId="{0EAE67C9-DC3C-4BEB-B30F-6968E0BDF115}">
      <dgm:prSet/>
      <dgm:spPr/>
      <dgm:t>
        <a:bodyPr/>
        <a:lstStyle/>
        <a:p>
          <a:endParaRPr lang="ru-RU"/>
        </a:p>
      </dgm:t>
    </dgm:pt>
    <dgm:pt modelId="{445E7A6C-4DC9-4D47-B54C-F770E74215B7}" type="sibTrans" cxnId="{0EAE67C9-DC3C-4BEB-B30F-6968E0BDF115}">
      <dgm:prSet/>
      <dgm:spPr/>
      <dgm:t>
        <a:bodyPr/>
        <a:lstStyle/>
        <a:p>
          <a:endParaRPr lang="ru-RU"/>
        </a:p>
      </dgm:t>
    </dgm:pt>
    <dgm:pt modelId="{25A744C7-D616-4805-BC69-5B7792B2389F}">
      <dgm:prSet phldrT="[Текст]"/>
      <dgm:spPr/>
      <dgm:t>
        <a:bodyPr/>
        <a:lstStyle/>
        <a:p>
          <a:r>
            <a:rPr lang="ru-RU" dirty="0" smtClean="0"/>
            <a:t>Профессиональная подготовка на уровне магистратуры как педагога-методиста, эксперта, исследователя, управленца в сфере детского отдыха</a:t>
          </a:r>
          <a:endParaRPr lang="ru-RU" dirty="0"/>
        </a:p>
      </dgm:t>
    </dgm:pt>
    <dgm:pt modelId="{08BFB3AC-5329-4A9F-869C-B3769FD4BFF0}" type="parTrans" cxnId="{4F9576C0-5B15-4A3B-BC22-9A23883FCC09}">
      <dgm:prSet/>
      <dgm:spPr/>
      <dgm:t>
        <a:bodyPr/>
        <a:lstStyle/>
        <a:p>
          <a:endParaRPr lang="ru-RU"/>
        </a:p>
      </dgm:t>
    </dgm:pt>
    <dgm:pt modelId="{6699A3D3-A2C6-4145-AE02-45F11ED3B660}" type="sibTrans" cxnId="{4F9576C0-5B15-4A3B-BC22-9A23883FCC09}">
      <dgm:prSet/>
      <dgm:spPr/>
      <dgm:t>
        <a:bodyPr/>
        <a:lstStyle/>
        <a:p>
          <a:endParaRPr lang="ru-RU"/>
        </a:p>
      </dgm:t>
    </dgm:pt>
    <dgm:pt modelId="{B885E0ED-68FB-4F56-8CEA-01B90E9515F5}">
      <dgm:prSet phldrT="[Текст]"/>
      <dgm:spPr/>
      <dgm:t>
        <a:bodyPr/>
        <a:lstStyle/>
        <a:p>
          <a:r>
            <a:rPr lang="ru-RU" dirty="0" smtClean="0"/>
            <a:t>Диплом магистра педагогического образования</a:t>
          </a:r>
          <a:endParaRPr lang="ru-RU" dirty="0"/>
        </a:p>
      </dgm:t>
    </dgm:pt>
    <dgm:pt modelId="{40D805A3-158A-42E3-8682-FDB026727CB0}" type="parTrans" cxnId="{32058336-03B6-45BF-B528-B1083D08BD9A}">
      <dgm:prSet/>
      <dgm:spPr/>
      <dgm:t>
        <a:bodyPr/>
        <a:lstStyle/>
        <a:p>
          <a:endParaRPr lang="ru-RU"/>
        </a:p>
      </dgm:t>
    </dgm:pt>
    <dgm:pt modelId="{D4F2ADF2-ECCA-4F69-B984-8E92C74C5067}" type="sibTrans" cxnId="{32058336-03B6-45BF-B528-B1083D08BD9A}">
      <dgm:prSet/>
      <dgm:spPr/>
      <dgm:t>
        <a:bodyPr/>
        <a:lstStyle/>
        <a:p>
          <a:endParaRPr lang="ru-RU"/>
        </a:p>
      </dgm:t>
    </dgm:pt>
    <dgm:pt modelId="{A935877F-E947-446A-A933-CD31C64A5623}">
      <dgm:prSet phldrT="[Текст]"/>
      <dgm:spPr/>
      <dgm:t>
        <a:bodyPr/>
        <a:lstStyle/>
        <a:p>
          <a:r>
            <a:rPr lang="ru-RU" dirty="0" smtClean="0"/>
            <a:t>Диплом СПО</a:t>
          </a:r>
          <a:endParaRPr lang="ru-RU" dirty="0"/>
        </a:p>
      </dgm:t>
    </dgm:pt>
    <dgm:pt modelId="{AD9C0A5F-A8B2-4898-BD59-5337E27101FF}" type="parTrans" cxnId="{EC075A46-CA56-4B01-946B-236F3DF2C349}">
      <dgm:prSet/>
      <dgm:spPr/>
      <dgm:t>
        <a:bodyPr/>
        <a:lstStyle/>
        <a:p>
          <a:endParaRPr lang="ru-RU"/>
        </a:p>
      </dgm:t>
    </dgm:pt>
    <dgm:pt modelId="{95D55CA1-4F62-40CC-862E-08F681C0CA65}" type="sibTrans" cxnId="{EC075A46-CA56-4B01-946B-236F3DF2C349}">
      <dgm:prSet/>
      <dgm:spPr/>
      <dgm:t>
        <a:bodyPr/>
        <a:lstStyle/>
        <a:p>
          <a:endParaRPr lang="ru-RU"/>
        </a:p>
      </dgm:t>
    </dgm:pt>
    <dgm:pt modelId="{C792394E-D16A-40CE-94EA-1A35560FDBDF}" type="pres">
      <dgm:prSet presAssocID="{C5DFA1B2-5878-4067-9F35-3AA5C27D9E6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FD38AB-DB8E-4C93-B23F-118C970D62AF}" type="pres">
      <dgm:prSet presAssocID="{1BF1771A-DBA9-4C40-B706-3008FEDC5B0F}" presName="composite" presStyleCnt="0"/>
      <dgm:spPr/>
    </dgm:pt>
    <dgm:pt modelId="{21311A45-A46C-4728-A5CF-6DC630C98397}" type="pres">
      <dgm:prSet presAssocID="{1BF1771A-DBA9-4C40-B706-3008FEDC5B0F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A1BAA6-C07F-455C-B186-F9D60B4E6880}" type="pres">
      <dgm:prSet presAssocID="{1BF1771A-DBA9-4C40-B706-3008FEDC5B0F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F7E7B6-5EB1-445B-ABDD-DA33A2451F9C}" type="pres">
      <dgm:prSet presAssocID="{AD905AF1-2575-4050-92F1-D2A2193034B3}" presName="sp" presStyleCnt="0"/>
      <dgm:spPr/>
    </dgm:pt>
    <dgm:pt modelId="{343DAD46-79B5-442A-8E37-454879E116A8}" type="pres">
      <dgm:prSet presAssocID="{D34CAC3E-7CD9-4880-BB83-C6E0BFA771E9}" presName="composite" presStyleCnt="0"/>
      <dgm:spPr/>
    </dgm:pt>
    <dgm:pt modelId="{92530B98-2E94-4606-B5B7-BE674AEDFBBD}" type="pres">
      <dgm:prSet presAssocID="{D34CAC3E-7CD9-4880-BB83-C6E0BFA771E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6FB573-FC4C-49CE-8EF3-5E501C8548CC}" type="pres">
      <dgm:prSet presAssocID="{D34CAC3E-7CD9-4880-BB83-C6E0BFA771E9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77C9D-3BB0-4C1A-8751-1041E63D1C46}" type="pres">
      <dgm:prSet presAssocID="{4FC5A1DA-9396-40C4-831B-D27F8570D288}" presName="sp" presStyleCnt="0"/>
      <dgm:spPr/>
    </dgm:pt>
    <dgm:pt modelId="{58823BFC-45D7-4EF2-8315-F8ABCE6A6104}" type="pres">
      <dgm:prSet presAssocID="{EA38B133-0C68-4EA5-AC6F-D1989408A68C}" presName="composite" presStyleCnt="0"/>
      <dgm:spPr/>
    </dgm:pt>
    <dgm:pt modelId="{BC46F894-C1BB-4994-8B76-BB1130B5D3A0}" type="pres">
      <dgm:prSet presAssocID="{EA38B133-0C68-4EA5-AC6F-D1989408A68C}" presName="parentText" presStyleLbl="alignNode1" presStyleIdx="2" presStyleCnt="3" custLinFactNeighborX="-7093" custLinFactNeighborY="76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1209FD-F336-46FC-ADA2-FC3FBBD343FE}" type="pres">
      <dgm:prSet presAssocID="{EA38B133-0C68-4EA5-AC6F-D1989408A68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072583-3ABA-493F-A9EE-A97E045BDFC5}" type="presOf" srcId="{B885E0ED-68FB-4F56-8CEA-01B90E9515F5}" destId="{8B1209FD-F336-46FC-ADA2-FC3FBBD343FE}" srcOrd="0" destOrd="1" presId="urn:microsoft.com/office/officeart/2005/8/layout/chevron2"/>
    <dgm:cxn modelId="{4F9576C0-5B15-4A3B-BC22-9A23883FCC09}" srcId="{EA38B133-0C68-4EA5-AC6F-D1989408A68C}" destId="{25A744C7-D616-4805-BC69-5B7792B2389F}" srcOrd="0" destOrd="0" parTransId="{08BFB3AC-5329-4A9F-869C-B3769FD4BFF0}" sibTransId="{6699A3D3-A2C6-4145-AE02-45F11ED3B660}"/>
    <dgm:cxn modelId="{EC075A46-CA56-4B01-946B-236F3DF2C349}" srcId="{1BF1771A-DBA9-4C40-B706-3008FEDC5B0F}" destId="{A935877F-E947-446A-A933-CD31C64A5623}" srcOrd="2" destOrd="0" parTransId="{AD9C0A5F-A8B2-4898-BD59-5337E27101FF}" sibTransId="{95D55CA1-4F62-40CC-862E-08F681C0CA65}"/>
    <dgm:cxn modelId="{51F3205D-CC54-41E0-A2C1-44BD51A5118B}" srcId="{D34CAC3E-7CD9-4880-BB83-C6E0BFA771E9}" destId="{38D91B34-1FB9-4E9E-BA71-5C16C944D2A2}" srcOrd="0" destOrd="0" parTransId="{188A1EF4-2720-4A9F-88C4-128D6CEE6833}" sibTransId="{F6B772B7-B018-41B4-B2AA-AEDD75EAE461}"/>
    <dgm:cxn modelId="{32058336-03B6-45BF-B528-B1083D08BD9A}" srcId="{EA38B133-0C68-4EA5-AC6F-D1989408A68C}" destId="{B885E0ED-68FB-4F56-8CEA-01B90E9515F5}" srcOrd="1" destOrd="0" parTransId="{40D805A3-158A-42E3-8682-FDB026727CB0}" sibTransId="{D4F2ADF2-ECCA-4F69-B984-8E92C74C5067}"/>
    <dgm:cxn modelId="{C8AFE450-0B69-4038-A84F-0CF7C1FCD61B}" type="presOf" srcId="{C5DFA1B2-5878-4067-9F35-3AA5C27D9E6A}" destId="{C792394E-D16A-40CE-94EA-1A35560FDBDF}" srcOrd="0" destOrd="0" presId="urn:microsoft.com/office/officeart/2005/8/layout/chevron2"/>
    <dgm:cxn modelId="{5BF35E5A-6157-4B3C-9EFB-45B242F881F0}" type="presOf" srcId="{25A744C7-D616-4805-BC69-5B7792B2389F}" destId="{8B1209FD-F336-46FC-ADA2-FC3FBBD343FE}" srcOrd="0" destOrd="0" presId="urn:microsoft.com/office/officeart/2005/8/layout/chevron2"/>
    <dgm:cxn modelId="{C6F13996-A294-4A2F-B4C4-60FE61F72F50}" srcId="{1BF1771A-DBA9-4C40-B706-3008FEDC5B0F}" destId="{DB0404C6-E17D-4F20-9295-AFFA26264DE8}" srcOrd="1" destOrd="0" parTransId="{4E195869-46DF-400E-A389-E0E423E623CA}" sibTransId="{DE0D2A2A-4306-4C30-A232-DCD38968CC92}"/>
    <dgm:cxn modelId="{F69AF02E-358B-4A25-9311-78539233DEF0}" type="presOf" srcId="{BD8C9D6F-C9CF-4EAD-A756-60F1EC3F6C32}" destId="{FCA1BAA6-C07F-455C-B186-F9D60B4E6880}" srcOrd="0" destOrd="0" presId="urn:microsoft.com/office/officeart/2005/8/layout/chevron2"/>
    <dgm:cxn modelId="{0EAE67C9-DC3C-4BEB-B30F-6968E0BDF115}" srcId="{C5DFA1B2-5878-4067-9F35-3AA5C27D9E6A}" destId="{EA38B133-0C68-4EA5-AC6F-D1989408A68C}" srcOrd="2" destOrd="0" parTransId="{52990843-F9EA-4C86-953F-70EC0E829F61}" sibTransId="{445E7A6C-4DC9-4D47-B54C-F770E74215B7}"/>
    <dgm:cxn modelId="{10DC7818-3E2B-4446-B545-06654BCEF834}" type="presOf" srcId="{DB0404C6-E17D-4F20-9295-AFFA26264DE8}" destId="{FCA1BAA6-C07F-455C-B186-F9D60B4E6880}" srcOrd="0" destOrd="1" presId="urn:microsoft.com/office/officeart/2005/8/layout/chevron2"/>
    <dgm:cxn modelId="{84A05FF0-7F5A-49D0-B7BD-2B8F6DBB8BBE}" type="presOf" srcId="{A935877F-E947-446A-A933-CD31C64A5623}" destId="{FCA1BAA6-C07F-455C-B186-F9D60B4E6880}" srcOrd="0" destOrd="2" presId="urn:microsoft.com/office/officeart/2005/8/layout/chevron2"/>
    <dgm:cxn modelId="{584237E4-3E65-4405-9280-DB7E14D2ECCC}" type="presOf" srcId="{EA38B133-0C68-4EA5-AC6F-D1989408A68C}" destId="{BC46F894-C1BB-4994-8B76-BB1130B5D3A0}" srcOrd="0" destOrd="0" presId="urn:microsoft.com/office/officeart/2005/8/layout/chevron2"/>
    <dgm:cxn modelId="{AA3AC01E-7EF5-47D8-ACBD-20F66CBBD3E2}" type="presOf" srcId="{38D91B34-1FB9-4E9E-BA71-5C16C944D2A2}" destId="{146FB573-FC4C-49CE-8EF3-5E501C8548CC}" srcOrd="0" destOrd="0" presId="urn:microsoft.com/office/officeart/2005/8/layout/chevron2"/>
    <dgm:cxn modelId="{7175A3BB-D760-48F2-865E-0491B6C94367}" type="presOf" srcId="{F3E28957-6722-4D7D-B7B2-835338D00147}" destId="{146FB573-FC4C-49CE-8EF3-5E501C8548CC}" srcOrd="0" destOrd="1" presId="urn:microsoft.com/office/officeart/2005/8/layout/chevron2"/>
    <dgm:cxn modelId="{6B5A6A31-B812-4114-8B49-3413D0381791}" srcId="{1BF1771A-DBA9-4C40-B706-3008FEDC5B0F}" destId="{BD8C9D6F-C9CF-4EAD-A756-60F1EC3F6C32}" srcOrd="0" destOrd="0" parTransId="{1DE543F6-CAAA-487C-B6AA-767C8548BF8F}" sibTransId="{2523F0D8-39D4-4BD2-948F-9CDF9B3470B3}"/>
    <dgm:cxn modelId="{66FBDEF2-67FA-4C48-8D8E-E191EF44A54C}" srcId="{C5DFA1B2-5878-4067-9F35-3AA5C27D9E6A}" destId="{D34CAC3E-7CD9-4880-BB83-C6E0BFA771E9}" srcOrd="1" destOrd="0" parTransId="{DC1E8DBD-FAFB-445C-896A-70061593786B}" sibTransId="{4FC5A1DA-9396-40C4-831B-D27F8570D288}"/>
    <dgm:cxn modelId="{B34F2A9C-5D20-43C2-A013-7DF64CE70671}" srcId="{C5DFA1B2-5878-4067-9F35-3AA5C27D9E6A}" destId="{1BF1771A-DBA9-4C40-B706-3008FEDC5B0F}" srcOrd="0" destOrd="0" parTransId="{320D4E82-0370-4463-8729-F03443C8F475}" sibTransId="{AD905AF1-2575-4050-92F1-D2A2193034B3}"/>
    <dgm:cxn modelId="{A5FAA34D-F383-4D00-9F1B-2A0EF40A9014}" type="presOf" srcId="{D34CAC3E-7CD9-4880-BB83-C6E0BFA771E9}" destId="{92530B98-2E94-4606-B5B7-BE674AEDFBBD}" srcOrd="0" destOrd="0" presId="urn:microsoft.com/office/officeart/2005/8/layout/chevron2"/>
    <dgm:cxn modelId="{8EB418F0-ECB6-4B2A-A8AE-3D4E83F0656A}" type="presOf" srcId="{1BF1771A-DBA9-4C40-B706-3008FEDC5B0F}" destId="{21311A45-A46C-4728-A5CF-6DC630C98397}" srcOrd="0" destOrd="0" presId="urn:microsoft.com/office/officeart/2005/8/layout/chevron2"/>
    <dgm:cxn modelId="{E8AE2A79-A367-456F-AA5A-80EA42B16202}" srcId="{D34CAC3E-7CD9-4880-BB83-C6E0BFA771E9}" destId="{F3E28957-6722-4D7D-B7B2-835338D00147}" srcOrd="1" destOrd="0" parTransId="{69D83394-99C1-425F-B4E9-EF449C6A6EFE}" sibTransId="{4E4E936C-4C91-469B-A130-9CFADEEA9947}"/>
    <dgm:cxn modelId="{51856E2E-3A30-40A4-89EA-D7150750F4C9}" type="presParOf" srcId="{C792394E-D16A-40CE-94EA-1A35560FDBDF}" destId="{5CFD38AB-DB8E-4C93-B23F-118C970D62AF}" srcOrd="0" destOrd="0" presId="urn:microsoft.com/office/officeart/2005/8/layout/chevron2"/>
    <dgm:cxn modelId="{9FC99732-3FB7-4367-AB11-22F991E6206C}" type="presParOf" srcId="{5CFD38AB-DB8E-4C93-B23F-118C970D62AF}" destId="{21311A45-A46C-4728-A5CF-6DC630C98397}" srcOrd="0" destOrd="0" presId="urn:microsoft.com/office/officeart/2005/8/layout/chevron2"/>
    <dgm:cxn modelId="{B61F7F67-7F4B-4968-BF86-49ABF6754D74}" type="presParOf" srcId="{5CFD38AB-DB8E-4C93-B23F-118C970D62AF}" destId="{FCA1BAA6-C07F-455C-B186-F9D60B4E6880}" srcOrd="1" destOrd="0" presId="urn:microsoft.com/office/officeart/2005/8/layout/chevron2"/>
    <dgm:cxn modelId="{E9E0B0EE-32B7-42FD-AB38-5444844EE27E}" type="presParOf" srcId="{C792394E-D16A-40CE-94EA-1A35560FDBDF}" destId="{99F7E7B6-5EB1-445B-ABDD-DA33A2451F9C}" srcOrd="1" destOrd="0" presId="urn:microsoft.com/office/officeart/2005/8/layout/chevron2"/>
    <dgm:cxn modelId="{89A987F1-DF2A-4F0F-86DD-E8CA22D2C929}" type="presParOf" srcId="{C792394E-D16A-40CE-94EA-1A35560FDBDF}" destId="{343DAD46-79B5-442A-8E37-454879E116A8}" srcOrd="2" destOrd="0" presId="urn:microsoft.com/office/officeart/2005/8/layout/chevron2"/>
    <dgm:cxn modelId="{E7875B5B-169E-45CF-8704-1277B394A45A}" type="presParOf" srcId="{343DAD46-79B5-442A-8E37-454879E116A8}" destId="{92530B98-2E94-4606-B5B7-BE674AEDFBBD}" srcOrd="0" destOrd="0" presId="urn:microsoft.com/office/officeart/2005/8/layout/chevron2"/>
    <dgm:cxn modelId="{D64D3560-490D-4546-BBEC-7E754C3A9D4A}" type="presParOf" srcId="{343DAD46-79B5-442A-8E37-454879E116A8}" destId="{146FB573-FC4C-49CE-8EF3-5E501C8548CC}" srcOrd="1" destOrd="0" presId="urn:microsoft.com/office/officeart/2005/8/layout/chevron2"/>
    <dgm:cxn modelId="{9D5C12FD-E630-46C6-AE6D-CC5C7F29AD9F}" type="presParOf" srcId="{C792394E-D16A-40CE-94EA-1A35560FDBDF}" destId="{51D77C9D-3BB0-4C1A-8751-1041E63D1C46}" srcOrd="3" destOrd="0" presId="urn:microsoft.com/office/officeart/2005/8/layout/chevron2"/>
    <dgm:cxn modelId="{7F80DA68-2D9B-470B-97F4-57ED5C3EF33F}" type="presParOf" srcId="{C792394E-D16A-40CE-94EA-1A35560FDBDF}" destId="{58823BFC-45D7-4EF2-8315-F8ABCE6A6104}" srcOrd="4" destOrd="0" presId="urn:microsoft.com/office/officeart/2005/8/layout/chevron2"/>
    <dgm:cxn modelId="{138724F5-18CD-40B1-B370-269D4202F73E}" type="presParOf" srcId="{58823BFC-45D7-4EF2-8315-F8ABCE6A6104}" destId="{BC46F894-C1BB-4994-8B76-BB1130B5D3A0}" srcOrd="0" destOrd="0" presId="urn:microsoft.com/office/officeart/2005/8/layout/chevron2"/>
    <dgm:cxn modelId="{6B5DCB25-5CE7-4DD8-98FE-753C30AF453D}" type="presParOf" srcId="{58823BFC-45D7-4EF2-8315-F8ABCE6A6104}" destId="{8B1209FD-F336-46FC-ADA2-FC3FBBD343F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EC65C-113F-47EA-9B42-42186185B77D}" type="datetimeFigureOut">
              <a:rPr lang="ru-RU" smtClean="0"/>
              <a:t>18.11.2018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289D4-4F2A-4B75-80B2-E93B7B2FF9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175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B46A484-B2D6-4188-A8B4-290E7DA66661}" type="slidenum">
              <a:rPr lang="ru-RU" smtClean="0"/>
              <a:pPr eaLnBrk="1" hangingPunct="1"/>
              <a:t>25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22589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7D77-124B-48E5-9424-C433EF82D236}" type="datetimeFigureOut">
              <a:rPr lang="ru-RU" smtClean="0"/>
              <a:t>18.11.2018</a:t>
            </a:fld>
            <a:endParaRPr lang="ru-RU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0BFCC0-C695-4F57-B444-408C21399C6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7D77-124B-48E5-9424-C433EF82D236}" type="datetimeFigureOut">
              <a:rPr lang="ru-RU" smtClean="0"/>
              <a:t>18.11.2018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FCC0-C695-4F57-B444-408C21399C6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7D77-124B-48E5-9424-C433EF82D236}" type="datetimeFigureOut">
              <a:rPr lang="ru-RU" smtClean="0"/>
              <a:t>18.11.2018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FCC0-C695-4F57-B444-408C21399C6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7D77-124B-48E5-9424-C433EF82D236}" type="datetimeFigureOut">
              <a:rPr lang="ru-RU" smtClean="0"/>
              <a:t>18.11.2018</a:t>
            </a:fld>
            <a:endParaRPr lang="ru-RU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0BFCC0-C695-4F57-B444-408C21399C6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7D77-124B-48E5-9424-C433EF82D236}" type="datetimeFigureOut">
              <a:rPr lang="ru-RU" smtClean="0"/>
              <a:t>18.11.2018</a:t>
            </a:fld>
            <a:endParaRPr lang="ru-RU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0BFCC0-C695-4F57-B444-408C21399C6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7D77-124B-48E5-9424-C433EF82D236}" type="datetimeFigureOut">
              <a:rPr lang="ru-RU" smtClean="0"/>
              <a:t>18.11.2018</a:t>
            </a:fld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0BFCC0-C695-4F57-B444-408C21399C6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7D77-124B-48E5-9424-C433EF82D236}" type="datetimeFigureOut">
              <a:rPr lang="ru-RU" smtClean="0"/>
              <a:t>18.11.2018</a:t>
            </a:fld>
            <a:endParaRPr lang="ru-RU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0BFCC0-C695-4F57-B444-408C21399C6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7D77-124B-48E5-9424-C433EF82D236}" type="datetimeFigureOut">
              <a:rPr lang="ru-RU" smtClean="0"/>
              <a:t>18.11.2018</a:t>
            </a:fld>
            <a:endParaRPr lang="ru-R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0BFCC0-C695-4F57-B444-408C21399C6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7D77-124B-48E5-9424-C433EF82D236}" type="datetimeFigureOut">
              <a:rPr lang="ru-RU" smtClean="0"/>
              <a:t>18.11.2018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0BFCC0-C695-4F57-B444-408C21399C6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7D77-124B-48E5-9424-C433EF82D236}" type="datetimeFigureOut">
              <a:rPr lang="ru-RU" smtClean="0"/>
              <a:t>18.11.2018</a:t>
            </a:fld>
            <a:endParaRPr lang="ru-RU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0BFCC0-C695-4F57-B444-408C21399C6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7D77-124B-48E5-9424-C433EF82D236}" type="datetimeFigureOut">
              <a:rPr lang="ru-RU" smtClean="0"/>
              <a:t>18.11.2018</a:t>
            </a:fld>
            <a:endParaRPr lang="ru-RU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0BFCC0-C695-4F57-B444-408C21399C6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D2F97D77-124B-48E5-9424-C433EF82D236}" type="datetimeFigureOut">
              <a:rPr lang="ru-RU" smtClean="0"/>
              <a:t>18.11.2018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330BFCC0-C695-4F57-B444-408C21399C6B}" type="slidenum">
              <a:rPr lang="ru-RU" smtClean="0"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5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3645024"/>
            <a:ext cx="5472608" cy="2376264"/>
          </a:xfrm>
        </p:spPr>
        <p:txBody>
          <a:bodyPr/>
          <a:lstStyle/>
          <a:p>
            <a:pPr algn="r"/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доктор педагогических наук, профессор ИКиМП </a:t>
            </a:r>
          </a:p>
          <a:p>
            <a:pPr algn="r"/>
            <a:r>
              <a:rPr lang="ru-RU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Ирина Ивановна Шульга </a:t>
            </a:r>
          </a:p>
          <a:p>
            <a:pPr algn="l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1086" y="260648"/>
            <a:ext cx="8703401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МЕТОДОЛОГИЯ И ТЕОРИЯ НЕФОРМАЛЬНОГО ОБРАЗОВАНИЯ И КУЛЬТУРНО-ДОСУГОВОЙ ДЕЯТЕЛЬНОСТИ: ОПЫТ НАУЧНО-РЕФЛЕКСИВНОГО АНАЛИЗА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11" y="3284984"/>
            <a:ext cx="382905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3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99592" y="260648"/>
            <a:ext cx="754380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200" b="1" dirty="0" smtClean="0"/>
              <a:t>Культурная недостаточность школьного образования</a:t>
            </a:r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 bwMode="auto">
          <a:xfrm>
            <a:off x="6705600" y="61722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ru-RU" sz="1400" dirty="0">
                <a:latin typeface="+mn-lt"/>
              </a:rPr>
              <a:t>5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899592" y="1196761"/>
            <a:ext cx="7920880" cy="4101612"/>
            <a:chOff x="899592" y="1196761"/>
            <a:chExt cx="7920880" cy="4101612"/>
          </a:xfrm>
        </p:grpSpPr>
        <p:sp>
          <p:nvSpPr>
            <p:cNvPr id="9" name="Полилиния 8"/>
            <p:cNvSpPr/>
            <p:nvPr/>
          </p:nvSpPr>
          <p:spPr>
            <a:xfrm>
              <a:off x="4947131" y="3367383"/>
              <a:ext cx="3873341" cy="1930990"/>
            </a:xfrm>
            <a:custGeom>
              <a:avLst/>
              <a:gdLst>
                <a:gd name="connsiteX0" fmla="*/ 0 w 3305063"/>
                <a:gd name="connsiteY0" fmla="*/ 965495 h 1930990"/>
                <a:gd name="connsiteX1" fmla="*/ 1652532 w 3305063"/>
                <a:gd name="connsiteY1" fmla="*/ 0 h 1930990"/>
                <a:gd name="connsiteX2" fmla="*/ 3305064 w 3305063"/>
                <a:gd name="connsiteY2" fmla="*/ 965495 h 1930990"/>
                <a:gd name="connsiteX3" fmla="*/ 1652532 w 3305063"/>
                <a:gd name="connsiteY3" fmla="*/ 1930990 h 1930990"/>
                <a:gd name="connsiteX4" fmla="*/ 0 w 3305063"/>
                <a:gd name="connsiteY4" fmla="*/ 965495 h 1930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5063" h="1930990">
                  <a:moveTo>
                    <a:pt x="0" y="965495"/>
                  </a:moveTo>
                  <a:cubicBezTo>
                    <a:pt x="0" y="432267"/>
                    <a:pt x="739864" y="0"/>
                    <a:pt x="1652532" y="0"/>
                  </a:cubicBezTo>
                  <a:cubicBezTo>
                    <a:pt x="2565200" y="0"/>
                    <a:pt x="3305064" y="432267"/>
                    <a:pt x="3305064" y="965495"/>
                  </a:cubicBezTo>
                  <a:cubicBezTo>
                    <a:pt x="3305064" y="1498723"/>
                    <a:pt x="2565200" y="1930990"/>
                    <a:pt x="1652532" y="1930990"/>
                  </a:cubicBezTo>
                  <a:cubicBezTo>
                    <a:pt x="739864" y="1930990"/>
                    <a:pt x="0" y="1498723"/>
                    <a:pt x="0" y="96549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779650" tIns="222806" rIns="254235" bIns="222808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Glamour -</a:t>
              </a:r>
              <a:r>
                <a:rPr lang="ru-RU" sz="2400" kern="1200" dirty="0" smtClean="0"/>
                <a:t> ориентация</a:t>
              </a:r>
              <a:endParaRPr lang="ru-RU" sz="2400" kern="1200" dirty="0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3705363" y="1196761"/>
              <a:ext cx="1961469" cy="3045682"/>
            </a:xfrm>
            <a:custGeom>
              <a:avLst/>
              <a:gdLst>
                <a:gd name="connsiteX0" fmla="*/ 0 w 1961469"/>
                <a:gd name="connsiteY0" fmla="*/ 1522841 h 3045682"/>
                <a:gd name="connsiteX1" fmla="*/ 980735 w 1961469"/>
                <a:gd name="connsiteY1" fmla="*/ 0 h 3045682"/>
                <a:gd name="connsiteX2" fmla="*/ 1961470 w 1961469"/>
                <a:gd name="connsiteY2" fmla="*/ 1522841 h 3045682"/>
                <a:gd name="connsiteX3" fmla="*/ 980735 w 1961469"/>
                <a:gd name="connsiteY3" fmla="*/ 3045682 h 3045682"/>
                <a:gd name="connsiteX4" fmla="*/ 0 w 1961469"/>
                <a:gd name="connsiteY4" fmla="*/ 1522841 h 304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1469" h="3045682">
                  <a:moveTo>
                    <a:pt x="0" y="1522841"/>
                  </a:moveTo>
                  <a:cubicBezTo>
                    <a:pt x="0" y="681799"/>
                    <a:pt x="439090" y="0"/>
                    <a:pt x="980735" y="0"/>
                  </a:cubicBezTo>
                  <a:cubicBezTo>
                    <a:pt x="1522380" y="0"/>
                    <a:pt x="1961470" y="681799"/>
                    <a:pt x="1961470" y="1522841"/>
                  </a:cubicBezTo>
                  <a:cubicBezTo>
                    <a:pt x="1961470" y="2363883"/>
                    <a:pt x="1522380" y="3045682"/>
                    <a:pt x="980735" y="3045682"/>
                  </a:cubicBezTo>
                  <a:cubicBezTo>
                    <a:pt x="439090" y="3045682"/>
                    <a:pt x="0" y="2363883"/>
                    <a:pt x="0" y="1522841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26323" tIns="409995" rIns="226324" bIns="1669269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Низкая грамотность</a:t>
              </a:r>
              <a:endParaRPr lang="ru-RU" sz="1800" kern="1200" dirty="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3873177" y="3704314"/>
              <a:ext cx="1384685" cy="1449413"/>
            </a:xfrm>
            <a:custGeom>
              <a:avLst/>
              <a:gdLst>
                <a:gd name="connsiteX0" fmla="*/ 0 w 1384685"/>
                <a:gd name="connsiteY0" fmla="*/ 724707 h 1449413"/>
                <a:gd name="connsiteX1" fmla="*/ 692343 w 1384685"/>
                <a:gd name="connsiteY1" fmla="*/ 0 h 1449413"/>
                <a:gd name="connsiteX2" fmla="*/ 1384686 w 1384685"/>
                <a:gd name="connsiteY2" fmla="*/ 724707 h 1449413"/>
                <a:gd name="connsiteX3" fmla="*/ 692343 w 1384685"/>
                <a:gd name="connsiteY3" fmla="*/ 1449414 h 1449413"/>
                <a:gd name="connsiteX4" fmla="*/ 0 w 1384685"/>
                <a:gd name="connsiteY4" fmla="*/ 724707 h 1449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4685" h="1449413">
                  <a:moveTo>
                    <a:pt x="0" y="724707"/>
                  </a:moveTo>
                  <a:cubicBezTo>
                    <a:pt x="0" y="324462"/>
                    <a:pt x="309973" y="0"/>
                    <a:pt x="692343" y="0"/>
                  </a:cubicBezTo>
                  <a:cubicBezTo>
                    <a:pt x="1074713" y="0"/>
                    <a:pt x="1384686" y="324462"/>
                    <a:pt x="1384686" y="724707"/>
                  </a:cubicBezTo>
                  <a:cubicBezTo>
                    <a:pt x="1384686" y="1124952"/>
                    <a:pt x="1074713" y="1449414"/>
                    <a:pt x="692343" y="1449414"/>
                  </a:cubicBezTo>
                  <a:cubicBezTo>
                    <a:pt x="309973" y="1449414"/>
                    <a:pt x="0" y="1124952"/>
                    <a:pt x="0" y="724707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59771" tIns="794390" rIns="159772" bIns="195114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600" kern="1200" dirty="0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899592" y="3367383"/>
              <a:ext cx="3600400" cy="1862300"/>
            </a:xfrm>
            <a:custGeom>
              <a:avLst/>
              <a:gdLst>
                <a:gd name="connsiteX0" fmla="*/ 0 w 3122518"/>
                <a:gd name="connsiteY0" fmla="*/ 965495 h 1930990"/>
                <a:gd name="connsiteX1" fmla="*/ 1561259 w 3122518"/>
                <a:gd name="connsiteY1" fmla="*/ 0 h 1930990"/>
                <a:gd name="connsiteX2" fmla="*/ 3122518 w 3122518"/>
                <a:gd name="connsiteY2" fmla="*/ 965495 h 1930990"/>
                <a:gd name="connsiteX3" fmla="*/ 1561259 w 3122518"/>
                <a:gd name="connsiteY3" fmla="*/ 1930990 h 1930990"/>
                <a:gd name="connsiteX4" fmla="*/ 0 w 3122518"/>
                <a:gd name="connsiteY4" fmla="*/ 965495 h 1930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22518" h="1930990">
                  <a:moveTo>
                    <a:pt x="0" y="965495"/>
                  </a:moveTo>
                  <a:cubicBezTo>
                    <a:pt x="0" y="432267"/>
                    <a:pt x="698999" y="0"/>
                    <a:pt x="1561259" y="0"/>
                  </a:cubicBezTo>
                  <a:cubicBezTo>
                    <a:pt x="2423519" y="0"/>
                    <a:pt x="3122518" y="432267"/>
                    <a:pt x="3122518" y="965495"/>
                  </a:cubicBezTo>
                  <a:cubicBezTo>
                    <a:pt x="3122518" y="1498723"/>
                    <a:pt x="2423519" y="1930990"/>
                    <a:pt x="1561259" y="1930990"/>
                  </a:cubicBezTo>
                  <a:cubicBezTo>
                    <a:pt x="698999" y="1930990"/>
                    <a:pt x="0" y="1498723"/>
                    <a:pt x="0" y="96549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40194" tIns="222806" rIns="1681356" bIns="222808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/>
                <a:t>Оторванность от практики</a:t>
              </a:r>
              <a:endParaRPr lang="ru-RU" sz="2000" kern="1200" dirty="0"/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645024"/>
            <a:ext cx="2160240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2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683568" y="0"/>
            <a:ext cx="8043232" cy="814403"/>
          </a:xfrm>
        </p:spPr>
        <p:txBody>
          <a:bodyPr/>
          <a:lstStyle/>
          <a:p>
            <a:pPr algn="ctr"/>
            <a:r>
              <a:rPr lang="ru-RU" sz="2800" dirty="0" smtClean="0"/>
              <a:t>Педагогическая недостаточность образования</a:t>
            </a:r>
            <a:br>
              <a:rPr lang="ru-RU" sz="2800" dirty="0" smtClean="0"/>
            </a:br>
            <a:r>
              <a:rPr lang="ru-RU" sz="1800" dirty="0" smtClean="0"/>
              <a:t>(опыт </a:t>
            </a:r>
            <a:r>
              <a:rPr lang="ru-RU" sz="1800" dirty="0" err="1" smtClean="0"/>
              <a:t>форсайт</a:t>
            </a:r>
            <a:r>
              <a:rPr lang="ru-RU" sz="1800" dirty="0" smtClean="0"/>
              <a:t> анализа)</a:t>
            </a:r>
            <a:endParaRPr lang="ru-RU" sz="2800" dirty="0"/>
          </a:p>
        </p:txBody>
      </p:sp>
      <p:sp>
        <p:nvSpPr>
          <p:cNvPr id="8" name="Овал 7"/>
          <p:cNvSpPr/>
          <p:nvPr/>
        </p:nvSpPr>
        <p:spPr>
          <a:xfrm>
            <a:off x="899592" y="1499876"/>
            <a:ext cx="2376264" cy="921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Педагоги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4609800" y="1499876"/>
            <a:ext cx="2376264" cy="1011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Школьники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2771800" y="836712"/>
            <a:ext cx="1458512" cy="576064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1560" y="2449253"/>
            <a:ext cx="31318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«Школа как традиция»: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сохранение уровня качества знаний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оптимальные условия для работы с детьми в новых условиях</a:t>
            </a:r>
          </a:p>
          <a:p>
            <a:pPr marL="285750" indent="-285750" algn="r">
              <a:buFontTx/>
              <a:buChar char="-"/>
            </a:pPr>
            <a:r>
              <a:rPr lang="ru-RU" dirty="0" smtClean="0"/>
              <a:t>духовно-нравственное и патриотическое воспитание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103440" y="2516343"/>
            <a:ext cx="40679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«Школа моей мечты»: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викторины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олимпиады (с ответами)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игры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творчество своими руками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«Посторонним вход запрещен»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школа жизни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отдых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веб-камера онлайн (познаем мир)</a:t>
            </a:r>
            <a:endParaRPr lang="ru-RU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4627862" y="801915"/>
            <a:ext cx="1318431" cy="654239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869" y="4047243"/>
            <a:ext cx="1643030" cy="25469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09120"/>
            <a:ext cx="1724299" cy="213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7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332656"/>
            <a:ext cx="8712968" cy="1008112"/>
          </a:xfrm>
        </p:spPr>
        <p:txBody>
          <a:bodyPr/>
          <a:lstStyle/>
          <a:p>
            <a:pPr algn="ctr"/>
            <a:r>
              <a:rPr lang="ru-RU" sz="3200" dirty="0" smtClean="0"/>
              <a:t>ТРУД КАК </a:t>
            </a:r>
            <a:br>
              <a:rPr lang="ru-RU" sz="3200" dirty="0" smtClean="0"/>
            </a:br>
            <a:r>
              <a:rPr lang="ru-RU" sz="3200" dirty="0" smtClean="0"/>
              <a:t>ПОЛЕЗНАЯ ЗАНЯТОСТЬ ЧЕЛОВЕКА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86407" y="1772816"/>
            <a:ext cx="7618040" cy="158417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/>
              <a:t>ПСИХОЛОГИЧЕСКОЕ  НЕБЛАГОПОЛУЧИЕ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СТРЕСС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ПСИХИЧЕСКИЕ И СОМАТИЧЕСКИЕ ЗАБОЛЕВАНИЯ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7" y="3558702"/>
            <a:ext cx="2618173" cy="1911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558701"/>
            <a:ext cx="2972419" cy="19112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558700"/>
            <a:ext cx="2107652" cy="191126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53269" y="5845914"/>
            <a:ext cx="80843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КАЧЕСТВО ЖИЗНИ В </a:t>
            </a:r>
            <a:r>
              <a:rPr lang="en-US" dirty="0" smtClean="0"/>
              <a:t>XXI</a:t>
            </a:r>
            <a:r>
              <a:rPr lang="ru-RU" dirty="0" smtClean="0"/>
              <a:t> ВЕКЕ = ТРУД + ?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340768"/>
            <a:ext cx="80843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ТРУД            КАРЬЕРА           НЕХВАТКА ВРЕМЕНИ: </a:t>
            </a:r>
            <a:endParaRPr lang="ru-RU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2411760" y="1525434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211960" y="1525434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91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03840" cy="1008112"/>
          </a:xfrm>
        </p:spPr>
        <p:txBody>
          <a:bodyPr/>
          <a:lstStyle/>
          <a:p>
            <a:pPr algn="ctr"/>
            <a:r>
              <a:rPr lang="ru-RU" sz="4000" dirty="0" smtClean="0"/>
              <a:t>Досуг в контексте современной цивилизации</a:t>
            </a:r>
            <a:endParaRPr lang="ru-RU" sz="40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43808" y="1700808"/>
            <a:ext cx="3600400" cy="115212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</a:rPr>
              <a:t>Досуг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1560" y="3775638"/>
            <a:ext cx="2448272" cy="115212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Элемент качества жизни современного человека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47864" y="3789040"/>
            <a:ext cx="2448272" cy="115212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Часть креативной экономики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01768" y="3789040"/>
            <a:ext cx="2448272" cy="115212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</a:rPr>
              <a:t>Система духовных ценностей человека и социума</a:t>
            </a:r>
            <a:endParaRPr lang="ru-RU" sz="1600" b="1" dirty="0">
              <a:solidFill>
                <a:prstClr val="black"/>
              </a:solidFill>
            </a:endParaRPr>
          </a:p>
        </p:txBody>
      </p:sp>
      <p:cxnSp>
        <p:nvCxnSpPr>
          <p:cNvPr id="9" name="Прямая соединительная линия 8"/>
          <p:cNvCxnSpPr>
            <a:endCxn id="6" idx="0"/>
          </p:cNvCxnSpPr>
          <p:nvPr/>
        </p:nvCxnSpPr>
        <p:spPr>
          <a:xfrm>
            <a:off x="4572000" y="2852936"/>
            <a:ext cx="0" cy="936104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691680" y="3284984"/>
            <a:ext cx="576064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691680" y="3284984"/>
            <a:ext cx="0" cy="490654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7452320" y="3298386"/>
            <a:ext cx="0" cy="490654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756" y="5157192"/>
            <a:ext cx="2034034" cy="13453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1" y="5157192"/>
            <a:ext cx="2021210" cy="13453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011" y="5144033"/>
            <a:ext cx="2011786" cy="13352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514872"/>
            <a:ext cx="200025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0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367644"/>
            <a:ext cx="8280920" cy="3960440"/>
          </a:xfrm>
        </p:spPr>
        <p:txBody>
          <a:bodyPr/>
          <a:lstStyle/>
          <a:p>
            <a:pPr marL="18288" indent="0" algn="ctr">
              <a:buNone/>
            </a:pPr>
            <a:r>
              <a:rPr lang="ru-RU" b="1" dirty="0" smtClean="0"/>
              <a:t>Вопросы для обсуждения:</a:t>
            </a:r>
          </a:p>
          <a:p>
            <a:pPr>
              <a:buFontTx/>
              <a:buChar char="-"/>
            </a:pPr>
            <a:r>
              <a:rPr lang="ru-RU" i="1" dirty="0" smtClean="0">
                <a:effectLst/>
              </a:rPr>
              <a:t>Каким образом могут быть соотнесены в современных условиях глобальные, стратегические, тактические цели образовательно–воспитательной деятельности?</a:t>
            </a:r>
          </a:p>
          <a:p>
            <a:pPr>
              <a:buFontTx/>
              <a:buChar char="-"/>
            </a:pPr>
            <a:r>
              <a:rPr lang="ru-RU" i="1" dirty="0" smtClean="0">
                <a:effectLst/>
              </a:rPr>
              <a:t>Как влияет изменение структуры социальной жизни человека на его образование?</a:t>
            </a:r>
          </a:p>
          <a:p>
            <a:pPr>
              <a:buFontTx/>
              <a:buChar char="-"/>
            </a:pPr>
            <a:r>
              <a:rPr lang="ru-RU" i="1" dirty="0" smtClean="0">
                <a:effectLst/>
              </a:rPr>
              <a:t>Какие модели современного образования представляются вам наиболее эффективными?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476672"/>
            <a:ext cx="7709480" cy="1282080"/>
          </a:xfrm>
        </p:spPr>
        <p:txBody>
          <a:bodyPr/>
          <a:lstStyle/>
          <a:p>
            <a:pPr algn="ctr"/>
            <a:r>
              <a:rPr lang="ru-RU" sz="4000" dirty="0"/>
              <a:t>Новые ориентиры целеполагания в образовании</a:t>
            </a:r>
          </a:p>
        </p:txBody>
      </p:sp>
      <p:pic>
        <p:nvPicPr>
          <p:cNvPr id="2050" name="Picture 2" descr="http://nachalo4ka.ru/wp-content/uploads/2014/08/portfeli-shkolnyie-prinadlezhnost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98168"/>
            <a:ext cx="3059832" cy="305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25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5" y="332656"/>
            <a:ext cx="8424937" cy="720080"/>
          </a:xfrm>
        </p:spPr>
        <p:txBody>
          <a:bodyPr/>
          <a:lstStyle/>
          <a:p>
            <a:pPr algn="ctr"/>
            <a:r>
              <a:rPr lang="ru-RU" sz="3600" dirty="0" smtClean="0"/>
              <a:t>«Человек </a:t>
            </a:r>
            <a:r>
              <a:rPr lang="en-US" sz="3600" dirty="0" smtClean="0"/>
              <a:t>XXI</a:t>
            </a:r>
            <a:r>
              <a:rPr lang="ru-RU" sz="3600" dirty="0" smtClean="0"/>
              <a:t> века» кто он?</a:t>
            </a:r>
            <a:endParaRPr lang="ru-RU" sz="3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5536" y="1556792"/>
            <a:ext cx="2132632" cy="266429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dirty="0" smtClean="0"/>
              <a:t>Использование новых технологий</a:t>
            </a:r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785572" y="980728"/>
            <a:ext cx="3456384" cy="39604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 признаков</a:t>
            </a:r>
            <a:endParaRPr lang="ru-RU" b="1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47864" y="1556792"/>
            <a:ext cx="2232249" cy="266429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dirty="0" smtClean="0"/>
              <a:t>Активное финансовое поведение</a:t>
            </a:r>
            <a:endParaRPr lang="ru-RU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547664" y="3861048"/>
            <a:ext cx="2293724" cy="259228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dirty="0" smtClean="0"/>
              <a:t>Рационализация времени и энергии</a:t>
            </a:r>
            <a:endParaRPr lang="ru-RU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495427" y="1556792"/>
            <a:ext cx="2253037" cy="268885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dirty="0" smtClean="0"/>
              <a:t>Забота о своей внешности и здоровье</a:t>
            </a:r>
            <a:endParaRPr lang="ru-RU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076056" y="3825044"/>
            <a:ext cx="2088233" cy="266429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dirty="0" smtClean="0"/>
              <a:t>Стремление к расширению горизонтов</a:t>
            </a:r>
            <a:endParaRPr lang="ru-RU" dirty="0"/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4" y="2652851"/>
            <a:ext cx="1584176" cy="105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www.fitneshkola.ru/upload/medialibrary/137/340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044" y="2663171"/>
            <a:ext cx="1753801" cy="116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010" y="4941168"/>
            <a:ext cx="1975031" cy="104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http://guide-to-switzerland.ru/wp-content/uploads/2015/07/PuteshestviepoShvejcariinavelosiped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201" y="4900741"/>
            <a:ext cx="1885358" cy="126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pcnp.ru/media/k2/items/cache/22c02097e4438bd2f2f3fe4a6a3ab0e1_X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82" y="2667057"/>
            <a:ext cx="1739611" cy="115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Заголовок 2"/>
          <p:cNvSpPr txBox="1">
            <a:spLocks/>
          </p:cNvSpPr>
          <p:nvPr/>
        </p:nvSpPr>
        <p:spPr>
          <a:xfrm>
            <a:off x="899592" y="44624"/>
            <a:ext cx="7413588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 smtClean="0"/>
              <a:t>Проблемы целеполагания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367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59824" cy="842392"/>
          </a:xfrm>
        </p:spPr>
        <p:txBody>
          <a:bodyPr/>
          <a:lstStyle/>
          <a:p>
            <a:pPr algn="ctr"/>
            <a:r>
              <a:rPr lang="ru-RU" sz="4800" dirty="0" smtClean="0"/>
              <a:t>Содержание образовани</a:t>
            </a:r>
            <a:r>
              <a:rPr lang="ru-RU" sz="4800" dirty="0"/>
              <a:t>я</a:t>
            </a:r>
            <a:r>
              <a:rPr lang="ru-RU" sz="4800" dirty="0" smtClean="0"/>
              <a:t>:</a:t>
            </a:r>
            <a:endParaRPr lang="ru-RU" sz="48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27584" y="1590052"/>
            <a:ext cx="3456384" cy="6148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ОБЩЕСТВО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508376" y="1610803"/>
            <a:ext cx="3528392" cy="59406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ЧЕЛОВЕК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28123" y="2333912"/>
            <a:ext cx="3456384" cy="63404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Информатизация 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27584" y="3075421"/>
            <a:ext cx="3456384" cy="63404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Глобализация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27584" y="3832056"/>
            <a:ext cx="3456384" cy="53304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Технологизация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28123" y="4466104"/>
            <a:ext cx="3456384" cy="475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Экология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28123" y="5042168"/>
            <a:ext cx="3456384" cy="63404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Культура 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527535" y="2333912"/>
            <a:ext cx="3456384" cy="634048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Ресурсы, время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498571" y="3075421"/>
            <a:ext cx="3456384" cy="634048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Новые социальные позиции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519999" y="3832056"/>
            <a:ext cx="3456384" cy="533048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Труд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544380" y="4479436"/>
            <a:ext cx="3456384" cy="461732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Здоровье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508376" y="5042168"/>
            <a:ext cx="3456384" cy="634048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Досуг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3995936" y="2434912"/>
            <a:ext cx="93610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3995936" y="3176421"/>
            <a:ext cx="93610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3995936" y="3882556"/>
            <a:ext cx="93610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3995936" y="4470693"/>
            <a:ext cx="93610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3994603" y="5143168"/>
            <a:ext cx="93610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755576" y="548680"/>
            <a:ext cx="7992888" cy="936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 smtClean="0"/>
              <a:t>ответ на вызовы времени</a:t>
            </a:r>
            <a:endParaRPr lang="ru-RU" sz="2800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28123" y="5796299"/>
            <a:ext cx="3456384" cy="63404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Нравственность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519999" y="5793857"/>
            <a:ext cx="3456384" cy="634048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Духовность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30" name="Стрелка вправо 29"/>
          <p:cNvSpPr/>
          <p:nvPr/>
        </p:nvSpPr>
        <p:spPr>
          <a:xfrm>
            <a:off x="4030519" y="5897299"/>
            <a:ext cx="93610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63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473" y="404664"/>
            <a:ext cx="8173914" cy="888589"/>
          </a:xfrm>
        </p:spPr>
        <p:txBody>
          <a:bodyPr/>
          <a:lstStyle/>
          <a:p>
            <a:pPr algn="ctr"/>
            <a:r>
              <a:rPr lang="ru-RU" sz="3200" dirty="0" smtClean="0"/>
              <a:t>Новому обществу- новое образование</a:t>
            </a:r>
            <a:endParaRPr lang="ru-RU" sz="3200" dirty="0"/>
          </a:p>
        </p:txBody>
      </p:sp>
      <p:sp>
        <p:nvSpPr>
          <p:cNvPr id="9" name="Стрелка вниз 8"/>
          <p:cNvSpPr/>
          <p:nvPr/>
        </p:nvSpPr>
        <p:spPr>
          <a:xfrm>
            <a:off x="1295505" y="1576795"/>
            <a:ext cx="540060" cy="36004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5016854" y="1365261"/>
            <a:ext cx="540060" cy="36004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7417744" y="1725300"/>
            <a:ext cx="466624" cy="105562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с двумя вырезанными противолежащими углами 12"/>
          <p:cNvSpPr/>
          <p:nvPr/>
        </p:nvSpPr>
        <p:spPr>
          <a:xfrm>
            <a:off x="426522" y="2015313"/>
            <a:ext cx="2295600" cy="1060537"/>
          </a:xfrm>
          <a:prstGeom prst="snip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Модель дополнительного образования</a:t>
            </a:r>
            <a:endParaRPr lang="ru-RU" dirty="0"/>
          </a:p>
        </p:txBody>
      </p:sp>
      <p:sp>
        <p:nvSpPr>
          <p:cNvPr id="14" name="Прямоугольник с двумя вырезанными противолежащими углами 13"/>
          <p:cNvSpPr/>
          <p:nvPr/>
        </p:nvSpPr>
        <p:spPr>
          <a:xfrm>
            <a:off x="2483768" y="3165375"/>
            <a:ext cx="1980220" cy="1368152"/>
          </a:xfrm>
          <a:prstGeom prst="snip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Модель школы полного дня</a:t>
            </a:r>
            <a:endParaRPr lang="ru-RU" dirty="0"/>
          </a:p>
        </p:txBody>
      </p:sp>
      <p:sp>
        <p:nvSpPr>
          <p:cNvPr id="15" name="Прямоугольник с двумя вырезанными противолежащими углами 14"/>
          <p:cNvSpPr/>
          <p:nvPr/>
        </p:nvSpPr>
        <p:spPr>
          <a:xfrm>
            <a:off x="4211960" y="1787791"/>
            <a:ext cx="2592288" cy="1379766"/>
          </a:xfrm>
          <a:prstGeom prst="snip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Оптимизационная модель</a:t>
            </a:r>
            <a:endParaRPr lang="ru-RU" dirty="0"/>
          </a:p>
        </p:txBody>
      </p:sp>
      <p:sp>
        <p:nvSpPr>
          <p:cNvPr id="16" name="Прямоугольник с двумя вырезанными противолежащими углами 15"/>
          <p:cNvSpPr/>
          <p:nvPr/>
        </p:nvSpPr>
        <p:spPr>
          <a:xfrm>
            <a:off x="6372914" y="3219582"/>
            <a:ext cx="2629721" cy="1570964"/>
          </a:xfrm>
          <a:prstGeom prst="snip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/>
              <a:t>Инновационно</a:t>
            </a:r>
            <a:r>
              <a:rPr lang="ru-RU" sz="2000" dirty="0" smtClean="0"/>
              <a:t>-образовательная модель</a:t>
            </a:r>
            <a:endParaRPr lang="ru-RU" sz="2000" dirty="0"/>
          </a:p>
        </p:txBody>
      </p:sp>
      <p:sp>
        <p:nvSpPr>
          <p:cNvPr id="17" name="Стрелка вниз 16"/>
          <p:cNvSpPr/>
          <p:nvPr/>
        </p:nvSpPr>
        <p:spPr>
          <a:xfrm>
            <a:off x="3240566" y="1787791"/>
            <a:ext cx="466624" cy="105562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67473" y="6278481"/>
            <a:ext cx="1091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8" indent="0">
              <a:buNone/>
            </a:pPr>
            <a:r>
              <a:rPr lang="ru-RU" dirty="0"/>
              <a:t>Учитель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152762" y="6278481"/>
            <a:ext cx="1615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8" indent="0">
              <a:buNone/>
            </a:pPr>
            <a:r>
              <a:rPr lang="ru-RU" dirty="0"/>
              <a:t>Воспитатель </a:t>
            </a:r>
          </a:p>
        </p:txBody>
      </p:sp>
      <p:pic>
        <p:nvPicPr>
          <p:cNvPr id="21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49" y="5213967"/>
            <a:ext cx="1440159" cy="1079560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608" y="5165578"/>
            <a:ext cx="137795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Прямая со стрелкой 22"/>
          <p:cNvCxnSpPr/>
          <p:nvPr/>
        </p:nvCxnSpPr>
        <p:spPr>
          <a:xfrm>
            <a:off x="2051720" y="5840396"/>
            <a:ext cx="122413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5508104" y="5840396"/>
            <a:ext cx="1512168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с двумя вырезанными противолежащими углами 26"/>
          <p:cNvSpPr/>
          <p:nvPr/>
        </p:nvSpPr>
        <p:spPr>
          <a:xfrm>
            <a:off x="3487766" y="5138435"/>
            <a:ext cx="1980220" cy="1368152"/>
          </a:xfrm>
          <a:prstGeom prst="snip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КАКУЮ ВЫБРАТЬ?</a:t>
            </a:r>
            <a:endParaRPr lang="ru-RU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316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444306" y="5661248"/>
            <a:ext cx="828092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i="1" dirty="0" smtClean="0"/>
              <a:t>«Пусть каждый день в школе будет праздником» Е. Ямбург</a:t>
            </a:r>
            <a:endParaRPr lang="ru-RU" sz="2800" i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5576" y="1052736"/>
            <a:ext cx="7969650" cy="75143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Досуговая школа как модель воспитания</a:t>
            </a:r>
            <a:endParaRPr lang="ru-RU" sz="28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44306" y="2657332"/>
            <a:ext cx="2376264" cy="274724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dirty="0"/>
              <a:t>у</a:t>
            </a:r>
            <a:r>
              <a:rPr lang="ru-RU" dirty="0" smtClean="0"/>
              <a:t>рок – событие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388522" y="2657332"/>
            <a:ext cx="2376264" cy="274724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dirty="0" smtClean="0"/>
              <a:t>перемена – </a:t>
            </a:r>
          </a:p>
          <a:p>
            <a:r>
              <a:rPr lang="ru-RU" dirty="0" smtClean="0"/>
              <a:t>игра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349602" y="2657332"/>
            <a:ext cx="2376264" cy="274724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dirty="0" smtClean="0"/>
              <a:t>внеурочная деятельность – клубное пространство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596438" y="2657332"/>
            <a:ext cx="2376264" cy="274724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dirty="0" smtClean="0"/>
              <a:t>каникулы – «маленькая жизнь»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442" y="3706368"/>
            <a:ext cx="1653080" cy="11012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25" y="3527451"/>
            <a:ext cx="1706880" cy="12801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231" y="4030953"/>
            <a:ext cx="1574114" cy="11805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550" y="3932254"/>
            <a:ext cx="1662041" cy="110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11560" y="1124744"/>
            <a:ext cx="8136904" cy="64807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Школа-пансион как модель воспитания</a:t>
            </a:r>
            <a:endParaRPr lang="ru-RU" sz="28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2276872"/>
            <a:ext cx="2376264" cy="312770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dirty="0" smtClean="0"/>
              <a:t>Наличие воспитывающей среды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36850" y="2276872"/>
            <a:ext cx="2376264" cy="312770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dirty="0" smtClean="0"/>
              <a:t>Самоорганизация воспитанников 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349602" y="2276872"/>
            <a:ext cx="2376264" cy="312770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dirty="0" smtClean="0"/>
              <a:t>Профильные занятия 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596438" y="2255972"/>
            <a:ext cx="2376264" cy="314860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dirty="0" smtClean="0"/>
              <a:t>Стимулирование высоких достижений </a:t>
            </a:r>
            <a:r>
              <a:rPr lang="ru-RU" sz="1600" dirty="0" smtClean="0"/>
              <a:t>(олимпиады, соревнования)</a:t>
            </a:r>
            <a:endParaRPr lang="ru-RU" sz="1600" dirty="0"/>
          </a:p>
        </p:txBody>
      </p:sp>
      <p:pic>
        <p:nvPicPr>
          <p:cNvPr id="2052" name="Picture 4" descr="http://www.krasfun.ru/images/2011/9/51036_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114" y="3642582"/>
            <a:ext cx="1748637" cy="11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caterhamschool.co.uk/assets/components/gallery/files/35/3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642582"/>
            <a:ext cx="1692379" cy="112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ros-ma.ru/images/news/10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06" y="3642720"/>
            <a:ext cx="1747544" cy="11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115.r.photoshare.ru/01152/00afedd29196f4d38b01dae2153ac4c3c2ba29e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750" y="3830272"/>
            <a:ext cx="1609068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2"/>
          <p:cNvSpPr txBox="1">
            <a:spLocks/>
          </p:cNvSpPr>
          <p:nvPr/>
        </p:nvSpPr>
        <p:spPr>
          <a:xfrm>
            <a:off x="444306" y="5661248"/>
            <a:ext cx="828092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i="1" dirty="0" smtClean="0"/>
              <a:t>«Школа – это мастерская, где формируется мысль подрастающего поколения…» </a:t>
            </a:r>
            <a:r>
              <a:rPr lang="ru-RU" sz="2800" i="1" dirty="0" err="1" smtClean="0"/>
              <a:t>Д.И.Менделеев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121194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628800"/>
            <a:ext cx="8352928" cy="4824536"/>
          </a:xfrm>
        </p:spPr>
        <p:txBody>
          <a:bodyPr>
            <a:normAutofit/>
          </a:bodyPr>
          <a:lstStyle/>
          <a:p>
            <a:pPr marL="532638" indent="-514350">
              <a:buFont typeface="+mj-lt"/>
              <a:buAutoNum type="arabicPeriod"/>
            </a:pPr>
            <a:r>
              <a:rPr lang="ru-RU" sz="2800" dirty="0" smtClean="0"/>
              <a:t>Характеристика предпосылок развития неформального образования в современных условиях;</a:t>
            </a:r>
          </a:p>
          <a:p>
            <a:pPr marL="532638" indent="-514350">
              <a:buFont typeface="+mj-lt"/>
              <a:buAutoNum type="arabicPeriod"/>
            </a:pPr>
            <a:r>
              <a:rPr lang="ru-RU" sz="2800" dirty="0" smtClean="0"/>
              <a:t>Новые ориентиры целеполагания в образовании;</a:t>
            </a:r>
          </a:p>
          <a:p>
            <a:pPr marL="532638" indent="-514350">
              <a:buFont typeface="+mj-lt"/>
              <a:buAutoNum type="arabicPeriod"/>
            </a:pPr>
            <a:r>
              <a:rPr lang="ru-RU" sz="2800" dirty="0" smtClean="0"/>
              <a:t>Детский лагерь как пространство образования;</a:t>
            </a:r>
          </a:p>
          <a:p>
            <a:pPr marL="532638" indent="-514350">
              <a:buFont typeface="+mj-lt"/>
              <a:buAutoNum type="arabicPeriod"/>
            </a:pPr>
            <a:r>
              <a:rPr lang="ru-RU" sz="2800" dirty="0" smtClean="0"/>
              <a:t>Портрет педагога для сферы детского досуга и неформального образования.</a:t>
            </a:r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332656"/>
            <a:ext cx="7975848" cy="1130424"/>
          </a:xfrm>
        </p:spPr>
        <p:txBody>
          <a:bodyPr/>
          <a:lstStyle/>
          <a:p>
            <a:pPr algn="ctr"/>
            <a:r>
              <a:rPr lang="ru-RU" sz="4800" dirty="0" smtClean="0"/>
              <a:t>СОДЕРЖАНИЕ ЛЕКЦИИ: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9637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55847412"/>
              </p:ext>
            </p:extLst>
          </p:nvPr>
        </p:nvGraphicFramePr>
        <p:xfrm>
          <a:off x="1662162" y="1916832"/>
          <a:ext cx="6035699" cy="4714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611560" y="476672"/>
            <a:ext cx="8136904" cy="8640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«Другая школа» - инновационная модель воспитания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779912" y="3932467"/>
            <a:ext cx="684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С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1810" y="3931878"/>
            <a:ext cx="609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О 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63988" y="4982630"/>
            <a:ext cx="6783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916832"/>
            <a:ext cx="252028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Воспитание как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Сетевой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Образовательный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Модуль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00808"/>
            <a:ext cx="228694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4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772816"/>
            <a:ext cx="8280920" cy="4149588"/>
          </a:xfrm>
        </p:spPr>
        <p:txBody>
          <a:bodyPr/>
          <a:lstStyle/>
          <a:p>
            <a:pPr marL="18288" indent="0" algn="ctr">
              <a:buNone/>
            </a:pPr>
            <a:r>
              <a:rPr lang="ru-RU" sz="2400" b="1" dirty="0" smtClean="0"/>
              <a:t>Вопросы для обсуждения:</a:t>
            </a:r>
          </a:p>
          <a:p>
            <a:pPr marL="18288" indent="0">
              <a:buNone/>
            </a:pPr>
            <a:r>
              <a:rPr lang="ru-RU" sz="2400" b="1" dirty="0"/>
              <a:t> </a:t>
            </a:r>
            <a:r>
              <a:rPr lang="ru-RU" sz="2400" b="1" dirty="0" smtClean="0"/>
              <a:t>- </a:t>
            </a:r>
            <a:r>
              <a:rPr lang="ru-RU" sz="2400" i="1" dirty="0" smtClean="0">
                <a:effectLst/>
              </a:rPr>
              <a:t>В чем специфика культурно-образовательного пространства детского лагеря?</a:t>
            </a:r>
          </a:p>
          <a:p>
            <a:pPr marL="18288" indent="0">
              <a:buNone/>
            </a:pPr>
            <a:r>
              <a:rPr lang="ru-RU" sz="2400" i="1" dirty="0">
                <a:effectLst/>
              </a:rPr>
              <a:t> </a:t>
            </a:r>
            <a:r>
              <a:rPr lang="ru-RU" sz="2400" i="1" dirty="0" smtClean="0">
                <a:effectLst/>
              </a:rPr>
              <a:t>- Какие образовательные эффекты возникают как результат организованного отдыха и оздоровления ребёнка в лагере?</a:t>
            </a:r>
          </a:p>
          <a:p>
            <a:pPr marL="18288" indent="0">
              <a:buNone/>
            </a:pPr>
            <a:r>
              <a:rPr lang="ru-RU" sz="2400" i="1" dirty="0">
                <a:effectLst/>
              </a:rPr>
              <a:t> </a:t>
            </a:r>
            <a:r>
              <a:rPr lang="ru-RU" sz="2400" i="1" dirty="0" smtClean="0">
                <a:effectLst/>
              </a:rPr>
              <a:t>- В чем специфика образовательно-воспитательной деятельности педагога в детском лагере?</a:t>
            </a:r>
          </a:p>
          <a:p>
            <a:pPr marL="18288" indent="0">
              <a:buNone/>
            </a:pPr>
            <a:r>
              <a:rPr lang="ru-RU" sz="2400" i="1" dirty="0">
                <a:effectLst/>
              </a:rPr>
              <a:t> </a:t>
            </a:r>
            <a:r>
              <a:rPr lang="ru-RU" sz="2400" i="1" dirty="0" smtClean="0">
                <a:effectLst/>
              </a:rPr>
              <a:t>- Каковы возможности включения детского лагеря в образовательную систему в современных условиях?</a:t>
            </a:r>
          </a:p>
          <a:p>
            <a:pPr>
              <a:buFontTx/>
              <a:buChar char="-"/>
            </a:pPr>
            <a:endParaRPr lang="ru-RU" b="1" dirty="0" smtClean="0"/>
          </a:p>
          <a:p>
            <a:pPr marL="18288" indent="0" algn="ctr">
              <a:buNone/>
            </a:pPr>
            <a:endParaRPr lang="ru-RU" b="1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188640"/>
            <a:ext cx="7709480" cy="1282080"/>
          </a:xfrm>
        </p:spPr>
        <p:txBody>
          <a:bodyPr/>
          <a:lstStyle/>
          <a:p>
            <a:pPr algn="ctr"/>
            <a:r>
              <a:rPr lang="ru-RU" sz="4000" dirty="0"/>
              <a:t>Детский лагерь как пространство образования</a:t>
            </a:r>
          </a:p>
        </p:txBody>
      </p:sp>
      <p:pic>
        <p:nvPicPr>
          <p:cNvPr id="11266" name="Picture 2" descr="https://kashds7.edumsko.ru/uploads/2000/1263/section/71435/kartinki/det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759" y="4941168"/>
            <a:ext cx="1998757" cy="174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16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692275" y="333375"/>
            <a:ext cx="7200900" cy="93503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1635126" y="333375"/>
            <a:ext cx="7329488" cy="863600"/>
          </a:xfrm>
        </p:spPr>
        <p:txBody>
          <a:bodyPr/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Детский оздоровительный лагерь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2356545" y="1382130"/>
            <a:ext cx="1368152" cy="504056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6588224" y="1349388"/>
            <a:ext cx="1368152" cy="504056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06" name="Прямоугольник 10"/>
          <p:cNvSpPr>
            <a:spLocks noChangeArrowheads="1"/>
          </p:cNvSpPr>
          <p:nvPr/>
        </p:nvSpPr>
        <p:spPr bwMode="auto">
          <a:xfrm>
            <a:off x="1858963" y="1973263"/>
            <a:ext cx="2363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/>
              <a:t>Учебный процесс</a:t>
            </a:r>
          </a:p>
        </p:txBody>
      </p:sp>
      <p:pic>
        <p:nvPicPr>
          <p:cNvPr id="410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4945063"/>
            <a:ext cx="2266950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884738"/>
            <a:ext cx="2363787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884738"/>
            <a:ext cx="2289175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авая круглая скобка 14"/>
          <p:cNvSpPr/>
          <p:nvPr/>
        </p:nvSpPr>
        <p:spPr>
          <a:xfrm rot="5400000">
            <a:off x="5041106" y="745332"/>
            <a:ext cx="377825" cy="4681538"/>
          </a:xfrm>
          <a:prstGeom prst="rightBracket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4423843" y="3346793"/>
            <a:ext cx="1368152" cy="504056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14" name="Прямоугольник 16"/>
          <p:cNvSpPr>
            <a:spLocks noChangeArrowheads="1"/>
          </p:cNvSpPr>
          <p:nvPr/>
        </p:nvSpPr>
        <p:spPr bwMode="auto">
          <a:xfrm>
            <a:off x="1635125" y="3851275"/>
            <a:ext cx="6946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/>
              <a:t>Открытое культурно-образовательное пространство</a:t>
            </a:r>
          </a:p>
        </p:txBody>
      </p:sp>
      <p:sp>
        <p:nvSpPr>
          <p:cNvPr id="19" name="Стрелка вниз 18"/>
          <p:cNvSpPr/>
          <p:nvPr/>
        </p:nvSpPr>
        <p:spPr>
          <a:xfrm>
            <a:off x="4538109" y="1377963"/>
            <a:ext cx="1368152" cy="504056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19" name="Прямоугольник 19"/>
          <p:cNvSpPr>
            <a:spLocks noChangeArrowheads="1"/>
          </p:cNvSpPr>
          <p:nvPr/>
        </p:nvSpPr>
        <p:spPr bwMode="auto">
          <a:xfrm>
            <a:off x="4152900" y="2185988"/>
            <a:ext cx="2363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/>
              <a:t>Дополнительное образование</a:t>
            </a:r>
          </a:p>
        </p:txBody>
      </p:sp>
      <p:sp>
        <p:nvSpPr>
          <p:cNvPr id="4120" name="Прямоугольник 20"/>
          <p:cNvSpPr>
            <a:spLocks noChangeArrowheads="1"/>
          </p:cNvSpPr>
          <p:nvPr/>
        </p:nvSpPr>
        <p:spPr bwMode="auto">
          <a:xfrm>
            <a:off x="6359525" y="1985963"/>
            <a:ext cx="2363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/>
              <a:t>Досуговая деятельность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5230813" y="2894013"/>
            <a:ext cx="0" cy="381000"/>
          </a:xfrm>
          <a:prstGeom prst="line">
            <a:avLst/>
          </a:prstGeom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87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38" y="274638"/>
            <a:ext cx="7173912" cy="1714500"/>
          </a:xfrm>
        </p:spPr>
        <p:txBody>
          <a:bodyPr/>
          <a:lstStyle/>
          <a:p>
            <a:pPr>
              <a:defRPr/>
            </a:pP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Детский лагерь-новое образовательное пространство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3586163"/>
            <a:ext cx="4038600" cy="2616200"/>
          </a:xfrm>
          <a:prstGeom prst="rect">
            <a:avLst/>
          </a:prstGeom>
        </p:spPr>
      </p:pic>
      <p:pic>
        <p:nvPicPr>
          <p:cNvPr id="5124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7" t="14032"/>
          <a:stretch>
            <a:fillRect/>
          </a:stretch>
        </p:blipFill>
        <p:spPr>
          <a:xfrm>
            <a:off x="1187450" y="2565400"/>
            <a:ext cx="3397250" cy="25019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427429" y="1890117"/>
            <a:ext cx="4498801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Вожатый – </a:t>
            </a:r>
          </a:p>
          <a:p>
            <a:pPr algn="ctr"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«новая, старая профессия…»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66081" y="5248225"/>
            <a:ext cx="4498801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МДЦ «Артек»,</a:t>
            </a:r>
          </a:p>
          <a:p>
            <a:pPr algn="ctr"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12-14 октября 2016</a:t>
            </a:r>
          </a:p>
        </p:txBody>
      </p:sp>
    </p:spTree>
    <p:extLst>
      <p:ext uri="{BB962C8B-B14F-4D97-AF65-F5344CB8AC3E}">
        <p14:creationId xmlns:p14="http://schemas.microsoft.com/office/powerpoint/2010/main" val="295745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772816"/>
            <a:ext cx="8280920" cy="3322175"/>
          </a:xfrm>
        </p:spPr>
        <p:txBody>
          <a:bodyPr/>
          <a:lstStyle/>
          <a:p>
            <a:pPr marL="18288" indent="0" algn="ctr">
              <a:buNone/>
            </a:pPr>
            <a:r>
              <a:rPr lang="ru-RU" sz="2400" b="1" dirty="0" smtClean="0"/>
              <a:t>Вопросы для обсуждения:</a:t>
            </a:r>
          </a:p>
          <a:p>
            <a:pPr marL="18288" indent="0">
              <a:buNone/>
            </a:pPr>
            <a:r>
              <a:rPr lang="ru-RU" sz="2400" i="1" dirty="0" smtClean="0">
                <a:effectLst/>
              </a:rPr>
              <a:t>- Какие компетенции необходимы вожатому как педагогу-организатору детского досуга и неформального образования?</a:t>
            </a:r>
          </a:p>
          <a:p>
            <a:pPr marL="18288" indent="0">
              <a:buNone/>
            </a:pPr>
            <a:r>
              <a:rPr lang="ru-RU" sz="2400" i="1" dirty="0" smtClean="0">
                <a:effectLst/>
              </a:rPr>
              <a:t>- В чем специфика подготовки педагога для сферы детского досуга и неформального образования?</a:t>
            </a:r>
          </a:p>
          <a:p>
            <a:pPr>
              <a:buFontTx/>
              <a:buChar char="-"/>
            </a:pPr>
            <a:endParaRPr lang="ru-RU" b="1" dirty="0" smtClean="0"/>
          </a:p>
          <a:p>
            <a:pPr marL="18288" indent="0" algn="ctr">
              <a:buNone/>
            </a:pPr>
            <a:endParaRPr lang="ru-RU" b="1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53496" cy="1800200"/>
          </a:xfrm>
        </p:spPr>
        <p:txBody>
          <a:bodyPr/>
          <a:lstStyle/>
          <a:p>
            <a:pPr algn="ctr"/>
            <a:r>
              <a:rPr lang="ru-RU" sz="3600" dirty="0"/>
              <a:t>Портрет педагога для сферы детского досуга и неформального образования</a:t>
            </a:r>
          </a:p>
        </p:txBody>
      </p:sp>
      <p:pic>
        <p:nvPicPr>
          <p:cNvPr id="12292" name="Picture 4" descr="http://www.playcast.ru/uploads/2015/10/03/153011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45024"/>
            <a:ext cx="3731687" cy="311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8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71601" y="260648"/>
            <a:ext cx="8172400" cy="1008063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ВОЖАТЫЙ: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Педагог-организатор детского образовательного лагеря</a:t>
            </a:r>
            <a:endParaRPr lang="ru-RU" altLang="ru-RU" sz="2400" b="1" dirty="0" smtClean="0">
              <a:solidFill>
                <a:srgbClr val="93883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Рисунок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4" b="24350"/>
          <a:stretch>
            <a:fillRect/>
          </a:stretch>
        </p:blipFill>
        <p:spPr bwMode="auto">
          <a:xfrm>
            <a:off x="1141413" y="1762125"/>
            <a:ext cx="7777162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73163" y="4365625"/>
            <a:ext cx="7759700" cy="86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Профессиональные функции в соотнесении с видами профессиональной деятельности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1140718" y="5228704"/>
          <a:ext cx="7839870" cy="1964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173163" y="1343025"/>
            <a:ext cx="7745412" cy="369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Профессиональные роли</a:t>
            </a:r>
          </a:p>
        </p:txBody>
      </p:sp>
    </p:spTree>
    <p:extLst>
      <p:ext uri="{BB962C8B-B14F-4D97-AF65-F5344CB8AC3E}">
        <p14:creationId xmlns:p14="http://schemas.microsoft.com/office/powerpoint/2010/main" val="21530213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23528" y="188640"/>
            <a:ext cx="8712522" cy="1295673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Содержание специальных профессиональных компетенций, соответствующих профессиональной деятельности педагога-организатора детского отдыха</a:t>
            </a:r>
            <a:endParaRPr lang="ru-RU" altLang="ru-RU" sz="2400" b="1" dirty="0" smtClean="0">
              <a:solidFill>
                <a:srgbClr val="93883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187450" y="1600200"/>
          <a:ext cx="7623175" cy="52867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8019"/>
                <a:gridCol w="5595156"/>
              </a:tblGrid>
              <a:tr h="256064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Виды деятельности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98" marR="17198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" dirty="0">
                          <a:effectLst/>
                        </a:rPr>
                        <a:t>Показатели </a:t>
                      </a:r>
                      <a:r>
                        <a:rPr lang="ru-RU" sz="1400" b="1" spc="-10" dirty="0" smtClean="0">
                          <a:effectLst/>
                        </a:rPr>
                        <a:t>содержания</a:t>
                      </a:r>
                      <a:r>
                        <a:rPr lang="ru-RU" sz="1400" b="1" spc="-10" baseline="0" dirty="0" smtClean="0">
                          <a:effectLst/>
                        </a:rPr>
                        <a:t> профессиональной компетенции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98" marR="17198" marT="0" marB="0" anchor="ctr"/>
                </a:tc>
              </a:tr>
              <a:tr h="874104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Педагогическая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98" marR="17198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Профессионально-педагогическая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самореализация </a:t>
                      </a:r>
                      <a:r>
                        <a:rPr lang="ru-RU" sz="1200" dirty="0">
                          <a:effectLst/>
                        </a:rPr>
                        <a:t>в </a:t>
                      </a:r>
                      <a:r>
                        <a:rPr lang="ru-RU" sz="1200" dirty="0" smtClean="0">
                          <a:effectLst/>
                        </a:rPr>
                        <a:t>социально-досуговой сфере; профессиональное интеллектуально-эмоциональное взаимодействие </a:t>
                      </a:r>
                      <a:r>
                        <a:rPr lang="ru-RU" sz="1200" dirty="0">
                          <a:effectLst/>
                        </a:rPr>
                        <a:t>с </a:t>
                      </a:r>
                      <a:r>
                        <a:rPr lang="ru-RU" sz="1200" dirty="0" smtClean="0">
                          <a:effectLst/>
                        </a:rPr>
                        <a:t>детьми; профессионально-педагогическое развитие в сфере детского отдыха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98" marR="17198" marT="0" marB="0"/>
                </a:tc>
              </a:tr>
              <a:tr h="1005966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Культурно-просветительская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98" marR="17198" marT="0" marB="0" anchor="ctr"/>
                </a:tc>
                <a:tc>
                  <a:txBody>
                    <a:bodyPr/>
                    <a:lstStyle/>
                    <a:p>
                      <a:pPr marL="0" marR="0" indent="450215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Понимание сущности </a:t>
                      </a:r>
                      <a:r>
                        <a:rPr lang="ru-RU" sz="1200" dirty="0">
                          <a:effectLst/>
                        </a:rPr>
                        <a:t>и </a:t>
                      </a:r>
                      <a:r>
                        <a:rPr lang="ru-RU" sz="1200" dirty="0" smtClean="0">
                          <a:effectLst/>
                        </a:rPr>
                        <a:t>видов социально-досуговой деятельности;</a:t>
                      </a:r>
                      <a:r>
                        <a:rPr lang="ru-RU" sz="1200" baseline="0" dirty="0" smtClean="0">
                          <a:effectLst/>
                        </a:rPr>
                        <a:t>  сформированные знания о </a:t>
                      </a:r>
                      <a:r>
                        <a:rPr lang="ru-RU" sz="1200" dirty="0" smtClean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сущности и структуре </a:t>
                      </a:r>
                      <a:r>
                        <a:rPr lang="ru-RU" sz="1200" dirty="0" smtClean="0">
                          <a:effectLst/>
                        </a:rPr>
                        <a:t>социально-культурных потребностей</a:t>
                      </a:r>
                      <a:r>
                        <a:rPr lang="ru-RU" sz="1200" baseline="0" dirty="0" smtClean="0">
                          <a:effectLst/>
                        </a:rPr>
                        <a:t> личности;  владение </a:t>
                      </a:r>
                      <a:r>
                        <a:rPr lang="ru-RU" sz="1200" dirty="0" smtClean="0">
                          <a:effectLst/>
                        </a:rPr>
                        <a:t>педагогическими технологиями интеллектуально-эмоционального</a:t>
                      </a:r>
                      <a:r>
                        <a:rPr lang="ru-RU" sz="1200" baseline="0" dirty="0" smtClean="0">
                          <a:effectLst/>
                        </a:rPr>
                        <a:t> взаимодействия в социально-досуговой сфере; </a:t>
                      </a:r>
                      <a:r>
                        <a:rPr lang="ru-RU" sz="1200" dirty="0" smtClean="0">
                          <a:effectLst/>
                        </a:rPr>
                        <a:t>использование элементов актерской техники; юмор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98" marR="17198" marT="0" marB="0"/>
                </a:tc>
              </a:tr>
              <a:tr h="1080255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Проектная</a:t>
                      </a:r>
                    </a:p>
                    <a:p>
                      <a:pPr indent="450215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Методическая</a:t>
                      </a:r>
                    </a:p>
                    <a:p>
                      <a:pPr indent="450215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98" marR="17198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Умение проектировать различные виды </a:t>
                      </a:r>
                      <a:r>
                        <a:rPr lang="ru-RU" sz="1200" dirty="0" smtClean="0">
                          <a:effectLst/>
                        </a:rPr>
                        <a:t>социально-культурной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деятельности; организаторские умения; </a:t>
                      </a:r>
                      <a:r>
                        <a:rPr lang="ru-RU" sz="1200" dirty="0">
                          <a:effectLst/>
                        </a:rPr>
                        <a:t>коммуникативные </a:t>
                      </a:r>
                      <a:r>
                        <a:rPr lang="ru-RU" sz="1200" dirty="0" smtClean="0">
                          <a:effectLst/>
                        </a:rPr>
                        <a:t>умения; </a:t>
                      </a:r>
                      <a:r>
                        <a:rPr lang="ru-RU" sz="1200" dirty="0">
                          <a:effectLst/>
                        </a:rPr>
                        <a:t>умения выстраивать процесс </a:t>
                      </a:r>
                      <a:r>
                        <a:rPr lang="ru-RU" sz="1200" dirty="0" smtClean="0">
                          <a:effectLst/>
                        </a:rPr>
                        <a:t>педагогического взаимодействия </a:t>
                      </a:r>
                      <a:r>
                        <a:rPr lang="ru-RU" sz="1200" dirty="0">
                          <a:effectLst/>
                        </a:rPr>
                        <a:t>в логической </a:t>
                      </a:r>
                      <a:r>
                        <a:rPr lang="ru-RU" sz="1200" dirty="0" smtClean="0">
                          <a:effectLst/>
                        </a:rPr>
                        <a:t>последовательности; умение </a:t>
                      </a:r>
                      <a:r>
                        <a:rPr lang="ru-RU" sz="1200" dirty="0">
                          <a:effectLst/>
                        </a:rPr>
                        <a:t>выбирать оптимальные методические средства </a:t>
                      </a:r>
                      <a:r>
                        <a:rPr lang="ru-RU" sz="1200" dirty="0" smtClean="0">
                          <a:effectLst/>
                        </a:rPr>
                        <a:t>педагогического взаимодействия</a:t>
                      </a:r>
                      <a:r>
                        <a:rPr lang="ru-RU" sz="1200" baseline="0" dirty="0" smtClean="0">
                          <a:effectLst/>
                        </a:rPr>
                        <a:t> в социально-культурной сфере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98" marR="17198" marT="0" marB="0"/>
                </a:tc>
              </a:tr>
              <a:tr h="804772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Научно-исследовательская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98" marR="17198" marT="0" marB="0" anchor="ctr"/>
                </a:tc>
                <a:tc>
                  <a:txBody>
                    <a:bodyPr/>
                    <a:lstStyle/>
                    <a:p>
                      <a:pPr marL="0" marR="0" indent="450215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Генерирование новых идей; творческое воображение; </a:t>
                      </a:r>
                      <a:r>
                        <a:rPr lang="ru-RU" sz="1200" dirty="0">
                          <a:effectLst/>
                        </a:rPr>
                        <a:t>оригинальность </a:t>
                      </a:r>
                      <a:r>
                        <a:rPr lang="ru-RU" sz="1200" dirty="0" smtClean="0">
                          <a:effectLst/>
                        </a:rPr>
                        <a:t>мышления; находчивость; импровизация; </a:t>
                      </a:r>
                      <a:r>
                        <a:rPr lang="ru-RU" sz="1200" dirty="0" smtClean="0"/>
                        <a:t>способность анализировать результаты научных исследований, применять их при решении конкретных научно-исследовательских задач в сфере детского отдыха</a:t>
                      </a: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98" marR="17198" marT="0" marB="0"/>
                </a:tc>
              </a:tr>
              <a:tr h="1009627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Управленческая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98" marR="17198" marT="0" marB="0" anchor="ctr"/>
                </a:tc>
                <a:tc>
                  <a:txBody>
                    <a:bodyPr/>
                    <a:lstStyle/>
                    <a:p>
                      <a:pPr marL="0" marR="0" indent="450215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</a:rPr>
                        <a:t>Соотнесение личностно-профессиональных возможностей и условий </a:t>
                      </a:r>
                      <a:r>
                        <a:rPr lang="ru-RU" sz="1200" dirty="0" smtClean="0">
                          <a:effectLst/>
                        </a:rPr>
                        <a:t>педагогического взаимодействия; </a:t>
                      </a:r>
                      <a:r>
                        <a:rPr lang="ru-RU" sz="1200" dirty="0">
                          <a:effectLst/>
                        </a:rPr>
                        <a:t>оценка творческого самочувствия в педагогической </a:t>
                      </a:r>
                      <a:r>
                        <a:rPr lang="ru-RU" sz="1200" dirty="0" smtClean="0">
                          <a:effectLst/>
                        </a:rPr>
                        <a:t>деятельности; </a:t>
                      </a:r>
                      <a:r>
                        <a:rPr lang="ru-RU" sz="1200" dirty="0">
                          <a:effectLst/>
                        </a:rPr>
                        <a:t>анализ и оценка собственного опыта </a:t>
                      </a:r>
                      <a:r>
                        <a:rPr lang="ru-RU" sz="1200" dirty="0" smtClean="0">
                          <a:effectLst/>
                        </a:rPr>
                        <a:t>интеллектуально-эмоционального взаимодействия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98" marR="1719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9099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5536" y="332656"/>
            <a:ext cx="8569077" cy="1512167"/>
          </a:xfrm>
        </p:spPr>
        <p:txBody>
          <a:bodyPr/>
          <a:lstStyle/>
          <a:p>
            <a:pPr algn="ctr" eaLnBrk="1" hangingPunct="1"/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Новая стратегия подготовки педагогов-организаторов детского отдыха</a:t>
            </a:r>
            <a:r>
              <a:rPr lang="ru-RU" sz="2400" b="1" dirty="0" smtClean="0">
                <a:solidFill>
                  <a:srgbClr val="938839"/>
                </a:solidFill>
              </a:rPr>
              <a:t/>
            </a:r>
            <a:br>
              <a:rPr lang="ru-RU" sz="2400" b="1" dirty="0" smtClean="0">
                <a:solidFill>
                  <a:srgbClr val="938839"/>
                </a:solidFill>
              </a:rPr>
            </a:br>
            <a:r>
              <a:rPr lang="ru-RU" sz="2400" b="1" dirty="0" smtClean="0">
                <a:solidFill>
                  <a:srgbClr val="938839"/>
                </a:solidFill>
              </a:rPr>
              <a:t/>
            </a:r>
            <a:br>
              <a:rPr lang="ru-RU" sz="2400" b="1" dirty="0" smtClean="0">
                <a:solidFill>
                  <a:srgbClr val="938839"/>
                </a:solidFill>
              </a:rPr>
            </a:br>
            <a:endParaRPr lang="ru-RU" altLang="ru-RU" sz="2400" b="1" dirty="0" smtClean="0">
              <a:solidFill>
                <a:srgbClr val="938839"/>
              </a:solidFill>
            </a:endParaRPr>
          </a:p>
        </p:txBody>
      </p:sp>
      <p:sp>
        <p:nvSpPr>
          <p:cNvPr id="8197" name="Rectangle 4"/>
          <p:cNvSpPr txBox="1">
            <a:spLocks noChangeArrowheads="1"/>
          </p:cNvSpPr>
          <p:nvPr/>
        </p:nvSpPr>
        <p:spPr bwMode="auto">
          <a:xfrm>
            <a:off x="1392238" y="1412875"/>
            <a:ext cx="74168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sz="1600" b="1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обеспечение сферы детского отдыха в ее современном понимании как  нового образовательного пространства профессиональными педагогическими кадрами</a:t>
            </a:r>
          </a:p>
          <a:p>
            <a:pPr algn="just" eaLnBrk="1" hangingPunct="1"/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1600" b="1">
                <a:latin typeface="Times New Roman" pitchFamily="18" charset="0"/>
                <a:cs typeface="Times New Roman" pitchFamily="18" charset="0"/>
              </a:rPr>
              <a:t>Профессиональные уровни подготовки на основе национальной рамки квалификаций РФ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(НРК РФ): </a:t>
            </a:r>
          </a:p>
          <a:p>
            <a:pPr algn="just" eaLnBrk="1" hangingPunct="1"/>
            <a:endParaRPr lang="ru-RU" altLang="ru-RU" sz="1400" b="1">
              <a:solidFill>
                <a:srgbClr val="93883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Схема 1"/>
          <p:cNvGraphicFramePr/>
          <p:nvPr/>
        </p:nvGraphicFramePr>
        <p:xfrm>
          <a:off x="1835696" y="2492896"/>
          <a:ext cx="6696744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7525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885077" y="633"/>
            <a:ext cx="7507808" cy="1570310"/>
          </a:xfrm>
        </p:spPr>
        <p:txBody>
          <a:bodyPr/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Технология профессиональной подготовки педагога – организатора детского отдыха 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5283200" y="2886075"/>
            <a:ext cx="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8177213" y="3178175"/>
            <a:ext cx="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вал 1"/>
          <p:cNvSpPr/>
          <p:nvPr/>
        </p:nvSpPr>
        <p:spPr>
          <a:xfrm>
            <a:off x="958850" y="1700213"/>
            <a:ext cx="8116888" cy="49418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0246" name="Группа 33"/>
          <p:cNvGrpSpPr>
            <a:grpSpLocks/>
          </p:cNvGrpSpPr>
          <p:nvPr/>
        </p:nvGrpSpPr>
        <p:grpSpPr bwMode="auto">
          <a:xfrm>
            <a:off x="1095375" y="2293938"/>
            <a:ext cx="8048625" cy="3182937"/>
            <a:chOff x="1225577" y="2293938"/>
            <a:chExt cx="8048805" cy="3182937"/>
          </a:xfrm>
        </p:grpSpPr>
        <p:sp>
          <p:nvSpPr>
            <p:cNvPr id="5" name="Прямоугольник с двумя вырезанными противолежащими углами 4"/>
            <p:cNvSpPr/>
            <p:nvPr/>
          </p:nvSpPr>
          <p:spPr>
            <a:xfrm>
              <a:off x="1509747" y="2293938"/>
              <a:ext cx="2879789" cy="736600"/>
            </a:xfrm>
            <a:prstGeom prst="snip2Diag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dirty="0"/>
                <a:t>СТУДЕНТ</a:t>
              </a:r>
            </a:p>
          </p:txBody>
        </p:sp>
        <p:sp>
          <p:nvSpPr>
            <p:cNvPr id="6" name="Прямоугольник с двумя вырезанными противолежащими углами 5"/>
            <p:cNvSpPr/>
            <p:nvPr/>
          </p:nvSpPr>
          <p:spPr>
            <a:xfrm>
              <a:off x="5673852" y="2309813"/>
              <a:ext cx="3600530" cy="736600"/>
            </a:xfrm>
            <a:prstGeom prst="snip2Diag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dirty="0"/>
                <a:t>ПРЕПОДАВАТЕЛЬ</a:t>
              </a:r>
            </a:p>
          </p:txBody>
        </p:sp>
        <p:sp>
          <p:nvSpPr>
            <p:cNvPr id="7" name="Прямоугольник с двумя вырезанными противолежащими углами 6"/>
            <p:cNvSpPr/>
            <p:nvPr/>
          </p:nvSpPr>
          <p:spPr>
            <a:xfrm>
              <a:off x="1825666" y="3362325"/>
              <a:ext cx="6675587" cy="438150"/>
            </a:xfrm>
            <a:prstGeom prst="snip2Diag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dirty="0"/>
                <a:t>Построение индивидуального образовательного маршрута</a:t>
              </a:r>
            </a:p>
          </p:txBody>
        </p:sp>
        <p:sp>
          <p:nvSpPr>
            <p:cNvPr id="8" name="Прямоугольник с двумя вырезанными противолежащими углами 7"/>
            <p:cNvSpPr/>
            <p:nvPr/>
          </p:nvSpPr>
          <p:spPr>
            <a:xfrm>
              <a:off x="1225577" y="4384675"/>
              <a:ext cx="2249538" cy="1092200"/>
            </a:xfrm>
            <a:prstGeom prst="snip2Diag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dirty="0"/>
                <a:t>Определение индивидуальных образовательных целей</a:t>
              </a:r>
            </a:p>
          </p:txBody>
        </p:sp>
        <p:sp>
          <p:nvSpPr>
            <p:cNvPr id="9" name="Прямоугольник с двумя вырезанными противолежащими углами 8"/>
            <p:cNvSpPr/>
            <p:nvPr/>
          </p:nvSpPr>
          <p:spPr>
            <a:xfrm>
              <a:off x="4022815" y="4333875"/>
              <a:ext cx="2282876" cy="1093788"/>
            </a:xfrm>
            <a:prstGeom prst="snip2Diag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dirty="0"/>
                <a:t>Самостоятельная образовательная деятельность</a:t>
              </a:r>
            </a:p>
          </p:txBody>
        </p:sp>
        <p:sp>
          <p:nvSpPr>
            <p:cNvPr id="10" name="Прямоугольник с двумя вырезанными противолежащими углами 9"/>
            <p:cNvSpPr/>
            <p:nvPr/>
          </p:nvSpPr>
          <p:spPr>
            <a:xfrm>
              <a:off x="6577160" y="4321175"/>
              <a:ext cx="2498781" cy="1093788"/>
            </a:xfrm>
            <a:prstGeom prst="snip2Diag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dirty="0"/>
                <a:t>Рефлексия и анализ</a:t>
              </a:r>
            </a:p>
          </p:txBody>
        </p:sp>
        <p:cxnSp>
          <p:nvCxnSpPr>
            <p:cNvPr id="12" name="Прямая со стрелкой 11"/>
            <p:cNvCxnSpPr/>
            <p:nvPr/>
          </p:nvCxnSpPr>
          <p:spPr>
            <a:xfrm>
              <a:off x="4521301" y="2535238"/>
              <a:ext cx="936646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>
            <a:xfrm>
              <a:off x="1543084" y="3125788"/>
              <a:ext cx="0" cy="1270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>
              <a:endCxn id="9" idx="2"/>
            </p:cNvCxnSpPr>
            <p:nvPr/>
          </p:nvCxnSpPr>
          <p:spPr>
            <a:xfrm>
              <a:off x="3606881" y="4879975"/>
              <a:ext cx="415934" cy="158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>
              <a:endCxn id="10" idx="2"/>
            </p:cNvCxnSpPr>
            <p:nvPr/>
          </p:nvCxnSpPr>
          <p:spPr>
            <a:xfrm>
              <a:off x="6264415" y="4859338"/>
              <a:ext cx="312745" cy="952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/>
            <p:nvPr/>
          </p:nvCxnSpPr>
          <p:spPr>
            <a:xfrm flipV="1">
              <a:off x="8636193" y="3046413"/>
              <a:ext cx="0" cy="121602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27"/>
            <p:cNvCxnSpPr/>
            <p:nvPr/>
          </p:nvCxnSpPr>
          <p:spPr>
            <a:xfrm flipH="1">
              <a:off x="4521301" y="2711450"/>
              <a:ext cx="874733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Прямоугольник 2"/>
          <p:cNvSpPr/>
          <p:nvPr/>
        </p:nvSpPr>
        <p:spPr>
          <a:xfrm>
            <a:off x="1679938" y="5661248"/>
            <a:ext cx="667471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</a:rPr>
              <a:t>Электронная образовательная среда</a:t>
            </a:r>
          </a:p>
        </p:txBody>
      </p:sp>
    </p:spTree>
    <p:extLst>
      <p:ext uri="{BB962C8B-B14F-4D97-AF65-F5344CB8AC3E}">
        <p14:creationId xmlns:p14="http://schemas.microsoft.com/office/powerpoint/2010/main" val="77428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 idx="4294967295"/>
          </p:nvPr>
        </p:nvSpPr>
        <p:spPr>
          <a:xfrm>
            <a:off x="1331640" y="548680"/>
            <a:ext cx="7543800" cy="2152650"/>
          </a:xfrm>
        </p:spPr>
        <p:txBody>
          <a:bodyPr anchor="ctr"/>
          <a:lstStyle/>
          <a:p>
            <a:pPr algn="ctr"/>
            <a:r>
              <a:rPr lang="ru-RU" dirty="0" smtClean="0"/>
              <a:t>Благодарю за внимание!</a:t>
            </a:r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11560" y="404664"/>
            <a:ext cx="72008" cy="59046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95536" y="6021288"/>
            <a:ext cx="74168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1115616" y="3717032"/>
            <a:ext cx="2376264" cy="1800200"/>
          </a:xfrm>
          <a:prstGeom prst="round2Diag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1187624" y="4005064"/>
            <a:ext cx="2016224" cy="1440160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755576" y="908720"/>
            <a:ext cx="72008" cy="532859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467544" y="5877272"/>
            <a:ext cx="6832376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116385"/>
            <a:ext cx="1592809" cy="118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5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980728"/>
            <a:ext cx="8136904" cy="5400600"/>
          </a:xfrm>
        </p:spPr>
        <p:txBody>
          <a:bodyPr>
            <a:normAutofit fontScale="85000" lnSpcReduction="10000"/>
          </a:bodyPr>
          <a:lstStyle/>
          <a:p>
            <a:r>
              <a:rPr lang="ru-RU" sz="3200" b="1" dirty="0" smtClean="0"/>
              <a:t>Свободное время </a:t>
            </a:r>
            <a:r>
              <a:rPr lang="ru-RU" sz="3200" dirty="0" smtClean="0"/>
              <a:t>– </a:t>
            </a:r>
            <a:r>
              <a:rPr lang="ru-RU" sz="2400" i="1" dirty="0" smtClean="0">
                <a:effectLst/>
              </a:rPr>
              <a:t>это часть времени, которое остается у человека за вычетом видов деятельности, без которых он не может обойтись, учитывая условия его социального существования (труд, домашняя работа, образование, обслуживание своего быта).</a:t>
            </a:r>
            <a:endParaRPr lang="ru-RU" sz="3200" dirty="0" smtClean="0"/>
          </a:p>
          <a:p>
            <a:r>
              <a:rPr lang="ru-RU" sz="3200" b="1" dirty="0" smtClean="0"/>
              <a:t>Досуг</a:t>
            </a:r>
            <a:r>
              <a:rPr lang="ru-RU" sz="3200" dirty="0" smtClean="0"/>
              <a:t> – </a:t>
            </a:r>
            <a:r>
              <a:rPr lang="ru-RU" sz="2400" i="1" dirty="0" smtClean="0">
                <a:effectLst/>
              </a:rPr>
              <a:t>свободная, самоценная, основанная на личном интересе деятельность человека в сфере его свободного времени.</a:t>
            </a:r>
            <a:endParaRPr lang="ru-RU" sz="3200" dirty="0" smtClean="0"/>
          </a:p>
          <a:p>
            <a:r>
              <a:rPr lang="ru-RU" sz="3200" b="1" dirty="0" smtClean="0"/>
              <a:t>Неформальное образование – </a:t>
            </a:r>
            <a:r>
              <a:rPr lang="ru-RU" sz="2400" i="1" dirty="0" smtClean="0">
                <a:effectLst/>
              </a:rPr>
              <a:t>преднамеренная, добровольная и планируемая учебная деятельность, которая предусматривает получение информации и присвоение ценностей, направленных на приобретение таких качеств и навыков, которые необходимы и могут пригодиться в практической жизни.</a:t>
            </a:r>
            <a:endParaRPr lang="ru-RU" sz="3200" b="1" dirty="0" smtClean="0"/>
          </a:p>
          <a:p>
            <a:r>
              <a:rPr lang="ru-RU" sz="3200" b="1" dirty="0" smtClean="0"/>
              <a:t>Педагогическая анимация -  </a:t>
            </a:r>
            <a:r>
              <a:rPr lang="ru-RU" sz="2400" i="1" dirty="0" smtClean="0">
                <a:effectLst/>
              </a:rPr>
              <a:t>самостоятельный вид педагогической деятельности по организации развивающего досуга и неформального образования в сфере свободного времени.</a:t>
            </a:r>
            <a:endParaRPr lang="ru-RU" sz="32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188640"/>
            <a:ext cx="7831832" cy="792088"/>
          </a:xfrm>
        </p:spPr>
        <p:txBody>
          <a:bodyPr/>
          <a:lstStyle/>
          <a:p>
            <a:pPr algn="ctr"/>
            <a:r>
              <a:rPr lang="ru-RU" sz="4000" dirty="0" smtClean="0"/>
              <a:t>ОСНОВНЫЕ ПОНЯТИЯ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54091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483767" y="188640"/>
            <a:ext cx="6406333" cy="2664296"/>
          </a:xfrm>
        </p:spPr>
        <p:txBody>
          <a:bodyPr>
            <a:noAutofit/>
          </a:bodyPr>
          <a:lstStyle/>
          <a:p>
            <a:pPr marL="18288" indent="0" algn="ctr">
              <a:buNone/>
            </a:pPr>
            <a:r>
              <a:rPr lang="ru-RU" sz="3200" b="1" dirty="0"/>
              <a:t>Характеристика предпосылок развития неформального образования в современных условиях</a:t>
            </a:r>
            <a:endParaRPr lang="ru-RU" sz="2800" b="1" dirty="0"/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467544" y="2420888"/>
            <a:ext cx="8424936" cy="4104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 algn="ctr">
              <a:buNone/>
            </a:pPr>
            <a:r>
              <a:rPr lang="ru-RU" sz="2400" b="1" dirty="0" smtClean="0"/>
              <a:t>Вопросы для обсуждения:</a:t>
            </a:r>
          </a:p>
          <a:p>
            <a:pPr marL="18288" indent="0">
              <a:buNone/>
            </a:pPr>
            <a:r>
              <a:rPr lang="ru-RU" sz="2400" b="1" dirty="0" smtClean="0"/>
              <a:t>- </a:t>
            </a:r>
            <a:r>
              <a:rPr lang="ru-RU" sz="2400" i="1" dirty="0" smtClean="0">
                <a:effectLst/>
              </a:rPr>
              <a:t>В чем специфика современного этапа развития общества с точки зрения эффективности образовательных результатов?</a:t>
            </a:r>
          </a:p>
          <a:p>
            <a:pPr marL="18288" indent="0">
              <a:buNone/>
            </a:pPr>
            <a:r>
              <a:rPr lang="ru-RU" sz="2400" i="1" dirty="0" smtClean="0">
                <a:effectLst/>
              </a:rPr>
              <a:t>- Каковы возможности для развития образования в сфере досуга?</a:t>
            </a:r>
          </a:p>
          <a:p>
            <a:pPr marL="18288" indent="0">
              <a:buNone/>
            </a:pPr>
            <a:r>
              <a:rPr lang="ru-RU" sz="2400" i="1" dirty="0" smtClean="0">
                <a:effectLst/>
              </a:rPr>
              <a:t>- Какие модели образовательной деятельности кажутся вам наиболее привлекательными для </a:t>
            </a:r>
            <a:r>
              <a:rPr lang="en-US" sz="2400" i="1" dirty="0" smtClean="0">
                <a:effectLst/>
              </a:rPr>
              <a:t>XXI </a:t>
            </a:r>
            <a:r>
              <a:rPr lang="ru-RU" sz="2400" i="1" dirty="0" smtClean="0">
                <a:effectLst/>
              </a:rPr>
              <a:t>века? </a:t>
            </a:r>
            <a:endParaRPr lang="ru-RU" sz="2400" i="1" dirty="0">
              <a:effectLst/>
            </a:endParaRPr>
          </a:p>
        </p:txBody>
      </p:sp>
      <p:pic>
        <p:nvPicPr>
          <p:cNvPr id="1030" name="Picture 6" descr="http://kasper-sudak.ru/wp-content/uploads/2017/05/0_73515_199ff13f_X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19" y="908720"/>
            <a:ext cx="2232248" cy="212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00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3385526"/>
              </p:ext>
            </p:extLst>
          </p:nvPr>
        </p:nvGraphicFramePr>
        <p:xfrm>
          <a:off x="1115616" y="2276872"/>
          <a:ext cx="6959550" cy="2722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11317"/>
            <a:ext cx="7615808" cy="1368152"/>
          </a:xfrm>
        </p:spPr>
        <p:txBody>
          <a:bodyPr/>
          <a:lstStyle/>
          <a:p>
            <a:pPr algn="ctr"/>
            <a:r>
              <a:rPr lang="ru-RU" sz="4800" dirty="0" smtClean="0"/>
              <a:t>Вызовы современной цивилизации</a:t>
            </a:r>
            <a:endParaRPr lang="ru-RU" sz="48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61962" y="6071766"/>
            <a:ext cx="7371897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spc="300" dirty="0" smtClean="0"/>
              <a:t>ЧТО?      СКОЛЬКО?    КАК?</a:t>
            </a:r>
            <a:endParaRPr lang="ru-RU" sz="2800" spc="3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47664" y="5733256"/>
            <a:ext cx="6247656" cy="5727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dirty="0" smtClean="0"/>
              <a:t>ВРЕМЯ:</a:t>
            </a:r>
            <a:endParaRPr lang="ru-RU" sz="4400" dirty="0"/>
          </a:p>
        </p:txBody>
      </p:sp>
      <p:sp>
        <p:nvSpPr>
          <p:cNvPr id="9" name="Стрелка вниз 8"/>
          <p:cNvSpPr/>
          <p:nvPr/>
        </p:nvSpPr>
        <p:spPr>
          <a:xfrm>
            <a:off x="1061962" y="5085184"/>
            <a:ext cx="7272808" cy="574404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2483768" y="1772816"/>
            <a:ext cx="288032" cy="432048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499992" y="1736812"/>
            <a:ext cx="0" cy="504056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084168" y="1736812"/>
            <a:ext cx="360040" cy="396044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2155385" y="3212976"/>
            <a:ext cx="408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8" indent="0">
              <a:buNone/>
            </a:pPr>
            <a:r>
              <a:rPr lang="ru-RU" sz="3600" b="1" dirty="0" smtClean="0"/>
              <a:t>?</a:t>
            </a:r>
            <a:endParaRPr lang="ru-RU" sz="36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339465" y="3212976"/>
            <a:ext cx="408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8" indent="0">
              <a:buNone/>
            </a:pPr>
            <a:r>
              <a:rPr lang="ru-RU" sz="3600" b="1" dirty="0" smtClean="0"/>
              <a:t>?</a:t>
            </a:r>
            <a:endParaRPr lang="ru-RU" sz="36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660232" y="3236946"/>
            <a:ext cx="408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8" indent="0">
              <a:buNone/>
            </a:pPr>
            <a:r>
              <a:rPr lang="ru-RU" sz="3600" b="1" dirty="0" smtClean="0"/>
              <a:t>?</a:t>
            </a:r>
            <a:endParaRPr lang="ru-RU"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5750">
            <a:off x="516608" y="4915551"/>
            <a:ext cx="839352" cy="14087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08729"/>
            <a:ext cx="1648743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6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ремя.Мотивирующий ролик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1340768"/>
            <a:ext cx="7578636" cy="426298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260648"/>
            <a:ext cx="7543800" cy="914400"/>
          </a:xfrm>
        </p:spPr>
        <p:txBody>
          <a:bodyPr/>
          <a:lstStyle/>
          <a:p>
            <a:r>
              <a:rPr lang="ru-RU" sz="4000" dirty="0" smtClean="0"/>
              <a:t>Информация к размышлению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25693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5" y="332655"/>
            <a:ext cx="8454749" cy="1722095"/>
          </a:xfrm>
        </p:spPr>
        <p:txBody>
          <a:bodyPr/>
          <a:lstStyle/>
          <a:p>
            <a:pPr algn="ctr"/>
            <a:r>
              <a:rPr lang="ru-RU" sz="4000" dirty="0" smtClean="0"/>
              <a:t>Информационная эпоха: экономика, общество и культура </a:t>
            </a:r>
            <a:r>
              <a:rPr lang="ru-RU" sz="3200" dirty="0" smtClean="0"/>
              <a:t>(</a:t>
            </a:r>
            <a:r>
              <a:rPr lang="ru-RU" sz="3200" dirty="0" err="1" smtClean="0"/>
              <a:t>Мануэль</a:t>
            </a:r>
            <a:r>
              <a:rPr lang="ru-RU" sz="3200" dirty="0" smtClean="0"/>
              <a:t> </a:t>
            </a:r>
            <a:r>
              <a:rPr lang="ru-RU" sz="3200" dirty="0" err="1" smtClean="0"/>
              <a:t>Кастельс</a:t>
            </a:r>
            <a:r>
              <a:rPr lang="ru-RU" sz="3200" dirty="0" smtClean="0"/>
              <a:t>)</a:t>
            </a:r>
            <a:endParaRPr lang="ru-RU" sz="32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427984" y="1844824"/>
            <a:ext cx="0" cy="3456384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2195737" y="1700808"/>
            <a:ext cx="504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indent="0">
              <a:buNone/>
            </a:pPr>
            <a:r>
              <a:rPr lang="ru-RU" sz="4000" b="1" dirty="0" smtClean="0"/>
              <a:t>+</a:t>
            </a:r>
            <a:endParaRPr lang="ru-RU" sz="4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28184" y="1700808"/>
            <a:ext cx="504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indent="0">
              <a:buNone/>
            </a:pPr>
            <a:r>
              <a:rPr lang="ru-RU" sz="4000" b="1" dirty="0" smtClean="0"/>
              <a:t>-</a:t>
            </a:r>
            <a:endParaRPr lang="ru-RU" sz="4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2408694"/>
            <a:ext cx="2878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8" indent="0">
              <a:buNone/>
            </a:pPr>
            <a:r>
              <a:rPr lang="ru-RU" sz="2400" dirty="0" smtClean="0"/>
              <a:t>Новые технологии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08378" y="3511014"/>
            <a:ext cx="21412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8" indent="0">
              <a:buNone/>
            </a:pPr>
            <a:r>
              <a:rPr lang="ru-RU" sz="2400" dirty="0"/>
              <a:t>И</a:t>
            </a:r>
            <a:r>
              <a:rPr lang="ru-RU" sz="2400" dirty="0" smtClean="0"/>
              <a:t>нжиниринг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5253" y="4581128"/>
            <a:ext cx="25051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8" indent="0">
              <a:buNone/>
            </a:pPr>
            <a:r>
              <a:rPr lang="ru-RU" sz="2400" dirty="0" smtClean="0"/>
              <a:t>Ускорение НТП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148064" y="2408694"/>
            <a:ext cx="225350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8" indent="0">
              <a:buNone/>
            </a:pPr>
            <a:r>
              <a:rPr lang="ru-RU" sz="2400" dirty="0" smtClean="0"/>
              <a:t>«</a:t>
            </a:r>
            <a:r>
              <a:rPr lang="ru-RU" sz="2400" dirty="0" err="1" smtClean="0"/>
              <a:t>Футурошок</a:t>
            </a:r>
            <a:r>
              <a:rPr lang="ru-RU" sz="2400" dirty="0" smtClean="0"/>
              <a:t>» </a:t>
            </a:r>
          </a:p>
          <a:p>
            <a:pPr marL="18288" indent="0" algn="ctr">
              <a:buNone/>
            </a:pPr>
            <a:r>
              <a:rPr lang="ru-RU" dirty="0" smtClean="0"/>
              <a:t>(ускорение)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055090" y="3511013"/>
            <a:ext cx="2415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8" indent="0">
              <a:buNone/>
            </a:pPr>
            <a:r>
              <a:rPr lang="ru-RU" sz="2400" dirty="0" smtClean="0"/>
              <a:t>«Чужой опыт» 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932040" y="4581128"/>
            <a:ext cx="3276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8" indent="0">
              <a:buNone/>
            </a:pPr>
            <a:r>
              <a:rPr lang="ru-RU" sz="2400" dirty="0" smtClean="0"/>
              <a:t>Клиповое мышление</a:t>
            </a:r>
            <a:endParaRPr lang="ru-RU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187623" y="5589240"/>
            <a:ext cx="2772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8" indent="0">
              <a:buNone/>
            </a:pPr>
            <a:r>
              <a:rPr lang="ru-RU" sz="2400" dirty="0" smtClean="0"/>
              <a:t>ЦИВИЛИЗАЦИЯ</a:t>
            </a:r>
            <a:endParaRPr 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942362" y="5589240"/>
            <a:ext cx="1689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8" indent="0">
              <a:buNone/>
            </a:pPr>
            <a:r>
              <a:rPr lang="ru-RU" sz="2400" dirty="0" smtClean="0"/>
              <a:t>ЧЕЛОВЕК</a:t>
            </a:r>
            <a:endParaRPr lang="ru-RU" sz="2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158565" y="6050905"/>
            <a:ext cx="25388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8" indent="0">
              <a:buNone/>
            </a:pPr>
            <a:r>
              <a:rPr lang="ru-RU" sz="2400" i="1" dirty="0" smtClean="0"/>
              <a:t>Кто в выигрыше?</a:t>
            </a:r>
            <a:endParaRPr lang="ru-RU" sz="2400" i="1" dirty="0"/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211960" y="5733256"/>
            <a:ext cx="730402" cy="0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4066297" y="5885656"/>
            <a:ext cx="711773" cy="0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Скругленная соединительная линия 39"/>
          <p:cNvCxnSpPr>
            <a:stCxn id="10" idx="1"/>
            <a:endCxn id="9" idx="1"/>
          </p:cNvCxnSpPr>
          <p:nvPr/>
        </p:nvCxnSpPr>
        <p:spPr>
          <a:xfrm rot="10800000" flipH="1">
            <a:off x="1215252" y="3741847"/>
            <a:ext cx="193125" cy="1070114"/>
          </a:xfrm>
          <a:prstGeom prst="curvedConnector3">
            <a:avLst>
              <a:gd name="adj1" fmla="val -118369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Скругленная соединительная линия 41"/>
          <p:cNvCxnSpPr/>
          <p:nvPr/>
        </p:nvCxnSpPr>
        <p:spPr>
          <a:xfrm rot="10800000" flipH="1">
            <a:off x="1045145" y="2627974"/>
            <a:ext cx="193125" cy="1070114"/>
          </a:xfrm>
          <a:prstGeom prst="curvedConnector3">
            <a:avLst>
              <a:gd name="adj1" fmla="val -118369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кругленная соединительная линия 46"/>
          <p:cNvCxnSpPr/>
          <p:nvPr/>
        </p:nvCxnSpPr>
        <p:spPr>
          <a:xfrm>
            <a:off x="7429237" y="2665448"/>
            <a:ext cx="68929" cy="963820"/>
          </a:xfrm>
          <a:prstGeom prst="curvedConnector3">
            <a:avLst>
              <a:gd name="adj1" fmla="val 568022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Скругленная соединительная линия 55"/>
          <p:cNvCxnSpPr/>
          <p:nvPr/>
        </p:nvCxnSpPr>
        <p:spPr>
          <a:xfrm>
            <a:off x="8127383" y="3698088"/>
            <a:ext cx="68929" cy="963820"/>
          </a:xfrm>
          <a:prstGeom prst="curvedConnector3">
            <a:avLst>
              <a:gd name="adj1" fmla="val 568022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3049">
            <a:off x="7776636" y="1632479"/>
            <a:ext cx="839352" cy="140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8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836712"/>
            <a:ext cx="8064128" cy="11521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ru-RU" altLang="ru-RU" sz="4400" dirty="0" smtClean="0">
                <a:effectLst/>
              </a:rPr>
              <a:t>Вызовы к современному образованию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132856"/>
            <a:ext cx="8662343" cy="35307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800" dirty="0" smtClean="0">
                <a:effectLst/>
              </a:rPr>
              <a:t>Социальный      Культурный       Педагогический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800" dirty="0" smtClean="0">
                <a:effectLst/>
              </a:rPr>
              <a:t>   контекст              </a:t>
            </a:r>
            <a:r>
              <a:rPr lang="ru-RU" altLang="ru-RU" sz="2800" dirty="0" err="1" smtClean="0">
                <a:effectLst/>
              </a:rPr>
              <a:t>контекст</a:t>
            </a:r>
            <a:r>
              <a:rPr lang="ru-RU" altLang="ru-RU" sz="2800" dirty="0" smtClean="0">
                <a:effectLst/>
              </a:rPr>
              <a:t>                  </a:t>
            </a:r>
            <a:r>
              <a:rPr lang="ru-RU" altLang="ru-RU" sz="2800" dirty="0" err="1" smtClean="0">
                <a:effectLst/>
              </a:rPr>
              <a:t>контекст</a:t>
            </a:r>
            <a:endParaRPr lang="ru-RU" altLang="ru-RU" sz="2800" dirty="0" smtClean="0">
              <a:effectLst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581525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81525"/>
            <a:ext cx="23050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581525"/>
            <a:ext cx="27368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93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/>
          </p:cNvSpPr>
          <p:nvPr/>
        </p:nvSpPr>
        <p:spPr bwMode="auto">
          <a:xfrm>
            <a:off x="0" y="0"/>
            <a:ext cx="9144000" cy="10525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100" b="1" dirty="0">
                <a:solidFill>
                  <a:schemeClr val="tx2"/>
                </a:solidFill>
                <a:latin typeface="Verdana" pitchFamily="34" charset="0"/>
              </a:rPr>
              <a:t>Социальная недостаточность современного школьного образования</a:t>
            </a: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763973" y="1492446"/>
            <a:ext cx="2665412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accent2"/>
              </a:buClr>
              <a:buSzTx/>
              <a:buFont typeface="Wingdings" pitchFamily="2" charset="2"/>
              <a:buNone/>
            </a:pPr>
            <a:r>
              <a:rPr lang="ru-RU" altLang="ru-RU" sz="2200" dirty="0">
                <a:latin typeface="Verdana" pitchFamily="34" charset="0"/>
              </a:rPr>
              <a:t>    </a:t>
            </a:r>
            <a:r>
              <a:rPr lang="ru-RU" alt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информации в мире каждые 10 лет удваивается</a:t>
            </a:r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6227763" y="1700213"/>
            <a:ext cx="2916237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Clr>
                <a:schemeClr val="accent2"/>
              </a:buClr>
              <a:buSzTx/>
              <a:buFont typeface="Wingdings" pitchFamily="2" charset="2"/>
              <a:buNone/>
            </a:pPr>
            <a:r>
              <a:rPr lang="ru-RU" altLang="ru-RU" sz="2200" dirty="0">
                <a:latin typeface="Verdana" pitchFamily="34" charset="0"/>
              </a:rPr>
              <a:t>    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Требуется умение отбирать главное в море информации</a:t>
            </a:r>
          </a:p>
        </p:txBody>
      </p:sp>
      <p:grpSp>
        <p:nvGrpSpPr>
          <p:cNvPr id="6149" name="Group 7"/>
          <p:cNvGrpSpPr>
            <a:grpSpLocks/>
          </p:cNvGrpSpPr>
          <p:nvPr/>
        </p:nvGrpSpPr>
        <p:grpSpPr bwMode="auto">
          <a:xfrm>
            <a:off x="135050" y="2176308"/>
            <a:ext cx="1187450" cy="574675"/>
            <a:chOff x="2880" y="2118"/>
            <a:chExt cx="1207" cy="1073"/>
          </a:xfrm>
        </p:grpSpPr>
        <p:sp>
          <p:nvSpPr>
            <p:cNvPr id="6346" name="Freeform 8"/>
            <p:cNvSpPr>
              <a:spLocks/>
            </p:cNvSpPr>
            <p:nvPr/>
          </p:nvSpPr>
          <p:spPr bwMode="auto">
            <a:xfrm>
              <a:off x="2962" y="2240"/>
              <a:ext cx="856" cy="914"/>
            </a:xfrm>
            <a:custGeom>
              <a:avLst/>
              <a:gdLst>
                <a:gd name="T0" fmla="*/ 0 w 2566"/>
                <a:gd name="T1" fmla="*/ 0 h 2741"/>
                <a:gd name="T2" fmla="*/ 0 w 2566"/>
                <a:gd name="T3" fmla="*/ 0 h 2741"/>
                <a:gd name="T4" fmla="*/ 0 w 2566"/>
                <a:gd name="T5" fmla="*/ 0 h 2741"/>
                <a:gd name="T6" fmla="*/ 0 w 2566"/>
                <a:gd name="T7" fmla="*/ 0 h 2741"/>
                <a:gd name="T8" fmla="*/ 0 w 2566"/>
                <a:gd name="T9" fmla="*/ 0 h 2741"/>
                <a:gd name="T10" fmla="*/ 0 w 2566"/>
                <a:gd name="T11" fmla="*/ 0 h 2741"/>
                <a:gd name="T12" fmla="*/ 0 w 2566"/>
                <a:gd name="T13" fmla="*/ 0 h 2741"/>
                <a:gd name="T14" fmla="*/ 0 w 2566"/>
                <a:gd name="T15" fmla="*/ 0 h 2741"/>
                <a:gd name="T16" fmla="*/ 0 w 2566"/>
                <a:gd name="T17" fmla="*/ 0 h 2741"/>
                <a:gd name="T18" fmla="*/ 0 w 2566"/>
                <a:gd name="T19" fmla="*/ 0 h 2741"/>
                <a:gd name="T20" fmla="*/ 0 w 2566"/>
                <a:gd name="T21" fmla="*/ 0 h 274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66"/>
                <a:gd name="T34" fmla="*/ 0 h 2741"/>
                <a:gd name="T35" fmla="*/ 2566 w 2566"/>
                <a:gd name="T36" fmla="*/ 2741 h 274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66" h="2741">
                  <a:moveTo>
                    <a:pt x="92" y="0"/>
                  </a:moveTo>
                  <a:lnTo>
                    <a:pt x="94" y="307"/>
                  </a:lnTo>
                  <a:lnTo>
                    <a:pt x="10" y="530"/>
                  </a:lnTo>
                  <a:lnTo>
                    <a:pt x="364" y="818"/>
                  </a:lnTo>
                  <a:lnTo>
                    <a:pt x="0" y="1593"/>
                  </a:lnTo>
                  <a:lnTo>
                    <a:pt x="560" y="2741"/>
                  </a:lnTo>
                  <a:lnTo>
                    <a:pt x="1750" y="2587"/>
                  </a:lnTo>
                  <a:lnTo>
                    <a:pt x="2566" y="1882"/>
                  </a:lnTo>
                  <a:lnTo>
                    <a:pt x="1775" y="222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47" name="Freeform 9"/>
            <p:cNvSpPr>
              <a:spLocks/>
            </p:cNvSpPr>
            <p:nvPr/>
          </p:nvSpPr>
          <p:spPr bwMode="auto">
            <a:xfrm>
              <a:off x="2933" y="2550"/>
              <a:ext cx="194" cy="326"/>
            </a:xfrm>
            <a:custGeom>
              <a:avLst/>
              <a:gdLst>
                <a:gd name="T0" fmla="*/ 0 w 582"/>
                <a:gd name="T1" fmla="*/ 0 h 978"/>
                <a:gd name="T2" fmla="*/ 0 w 582"/>
                <a:gd name="T3" fmla="*/ 0 h 978"/>
                <a:gd name="T4" fmla="*/ 0 w 582"/>
                <a:gd name="T5" fmla="*/ 0 h 978"/>
                <a:gd name="T6" fmla="*/ 0 w 582"/>
                <a:gd name="T7" fmla="*/ 0 h 978"/>
                <a:gd name="T8" fmla="*/ 0 w 582"/>
                <a:gd name="T9" fmla="*/ 0 h 978"/>
                <a:gd name="T10" fmla="*/ 0 w 582"/>
                <a:gd name="T11" fmla="*/ 0 h 978"/>
                <a:gd name="T12" fmla="*/ 0 w 582"/>
                <a:gd name="T13" fmla="*/ 0 h 9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82"/>
                <a:gd name="T22" fmla="*/ 0 h 978"/>
                <a:gd name="T23" fmla="*/ 582 w 582"/>
                <a:gd name="T24" fmla="*/ 978 h 97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82" h="978">
                  <a:moveTo>
                    <a:pt x="300" y="0"/>
                  </a:moveTo>
                  <a:lnTo>
                    <a:pt x="0" y="48"/>
                  </a:lnTo>
                  <a:lnTo>
                    <a:pt x="37" y="135"/>
                  </a:lnTo>
                  <a:lnTo>
                    <a:pt x="582" y="978"/>
                  </a:lnTo>
                  <a:lnTo>
                    <a:pt x="339" y="126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48" name="Freeform 10"/>
            <p:cNvSpPr>
              <a:spLocks/>
            </p:cNvSpPr>
            <p:nvPr/>
          </p:nvSpPr>
          <p:spPr bwMode="auto">
            <a:xfrm>
              <a:off x="2908" y="2710"/>
              <a:ext cx="482" cy="458"/>
            </a:xfrm>
            <a:custGeom>
              <a:avLst/>
              <a:gdLst>
                <a:gd name="T0" fmla="*/ 0 w 1445"/>
                <a:gd name="T1" fmla="*/ 0 h 1374"/>
                <a:gd name="T2" fmla="*/ 0 w 1445"/>
                <a:gd name="T3" fmla="*/ 0 h 1374"/>
                <a:gd name="T4" fmla="*/ 0 w 1445"/>
                <a:gd name="T5" fmla="*/ 0 h 1374"/>
                <a:gd name="T6" fmla="*/ 0 w 1445"/>
                <a:gd name="T7" fmla="*/ 0 h 1374"/>
                <a:gd name="T8" fmla="*/ 0 w 1445"/>
                <a:gd name="T9" fmla="*/ 0 h 1374"/>
                <a:gd name="T10" fmla="*/ 0 w 1445"/>
                <a:gd name="T11" fmla="*/ 0 h 1374"/>
                <a:gd name="T12" fmla="*/ 0 w 1445"/>
                <a:gd name="T13" fmla="*/ 0 h 1374"/>
                <a:gd name="T14" fmla="*/ 0 w 1445"/>
                <a:gd name="T15" fmla="*/ 0 h 13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45"/>
                <a:gd name="T25" fmla="*/ 0 h 1374"/>
                <a:gd name="T26" fmla="*/ 1445 w 1445"/>
                <a:gd name="T27" fmla="*/ 1374 h 13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45" h="1374">
                  <a:moveTo>
                    <a:pt x="247" y="0"/>
                  </a:moveTo>
                  <a:lnTo>
                    <a:pt x="0" y="93"/>
                  </a:lnTo>
                  <a:lnTo>
                    <a:pt x="656" y="1374"/>
                  </a:lnTo>
                  <a:lnTo>
                    <a:pt x="1445" y="1331"/>
                  </a:lnTo>
                  <a:lnTo>
                    <a:pt x="719" y="1182"/>
                  </a:lnTo>
                  <a:lnTo>
                    <a:pt x="204" y="156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49" name="Freeform 11"/>
            <p:cNvSpPr>
              <a:spLocks/>
            </p:cNvSpPr>
            <p:nvPr/>
          </p:nvSpPr>
          <p:spPr bwMode="auto">
            <a:xfrm>
              <a:off x="2891" y="2128"/>
              <a:ext cx="564" cy="285"/>
            </a:xfrm>
            <a:custGeom>
              <a:avLst/>
              <a:gdLst>
                <a:gd name="T0" fmla="*/ 0 w 1694"/>
                <a:gd name="T1" fmla="*/ 0 h 855"/>
                <a:gd name="T2" fmla="*/ 0 w 1694"/>
                <a:gd name="T3" fmla="*/ 0 h 855"/>
                <a:gd name="T4" fmla="*/ 0 w 1694"/>
                <a:gd name="T5" fmla="*/ 0 h 855"/>
                <a:gd name="T6" fmla="*/ 0 w 1694"/>
                <a:gd name="T7" fmla="*/ 0 h 855"/>
                <a:gd name="T8" fmla="*/ 0 w 1694"/>
                <a:gd name="T9" fmla="*/ 0 h 855"/>
                <a:gd name="T10" fmla="*/ 0 w 1694"/>
                <a:gd name="T11" fmla="*/ 0 h 855"/>
                <a:gd name="T12" fmla="*/ 0 w 1694"/>
                <a:gd name="T13" fmla="*/ 0 h 855"/>
                <a:gd name="T14" fmla="*/ 0 w 1694"/>
                <a:gd name="T15" fmla="*/ 0 h 855"/>
                <a:gd name="T16" fmla="*/ 0 w 1694"/>
                <a:gd name="T17" fmla="*/ 0 h 8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94"/>
                <a:gd name="T28" fmla="*/ 0 h 855"/>
                <a:gd name="T29" fmla="*/ 1694 w 1694"/>
                <a:gd name="T30" fmla="*/ 855 h 85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94" h="855">
                  <a:moveTo>
                    <a:pt x="1463" y="0"/>
                  </a:moveTo>
                  <a:lnTo>
                    <a:pt x="20" y="275"/>
                  </a:lnTo>
                  <a:lnTo>
                    <a:pt x="0" y="335"/>
                  </a:lnTo>
                  <a:lnTo>
                    <a:pt x="1389" y="855"/>
                  </a:lnTo>
                  <a:lnTo>
                    <a:pt x="1694" y="731"/>
                  </a:lnTo>
                  <a:lnTo>
                    <a:pt x="845" y="455"/>
                  </a:lnTo>
                  <a:lnTo>
                    <a:pt x="1509" y="75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rgbClr val="F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0" name="Freeform 12"/>
            <p:cNvSpPr>
              <a:spLocks/>
            </p:cNvSpPr>
            <p:nvPr/>
          </p:nvSpPr>
          <p:spPr bwMode="auto">
            <a:xfrm>
              <a:off x="2904" y="2371"/>
              <a:ext cx="602" cy="272"/>
            </a:xfrm>
            <a:custGeom>
              <a:avLst/>
              <a:gdLst>
                <a:gd name="T0" fmla="*/ 0 w 1806"/>
                <a:gd name="T1" fmla="*/ 0 h 816"/>
                <a:gd name="T2" fmla="*/ 0 w 1806"/>
                <a:gd name="T3" fmla="*/ 0 h 816"/>
                <a:gd name="T4" fmla="*/ 0 w 1806"/>
                <a:gd name="T5" fmla="*/ 0 h 816"/>
                <a:gd name="T6" fmla="*/ 0 w 1806"/>
                <a:gd name="T7" fmla="*/ 0 h 816"/>
                <a:gd name="T8" fmla="*/ 0 w 1806"/>
                <a:gd name="T9" fmla="*/ 0 h 816"/>
                <a:gd name="T10" fmla="*/ 0 w 1806"/>
                <a:gd name="T11" fmla="*/ 0 h 816"/>
                <a:gd name="T12" fmla="*/ 0 w 1806"/>
                <a:gd name="T13" fmla="*/ 0 h 816"/>
                <a:gd name="T14" fmla="*/ 0 w 1806"/>
                <a:gd name="T15" fmla="*/ 0 h 816"/>
                <a:gd name="T16" fmla="*/ 0 w 1806"/>
                <a:gd name="T17" fmla="*/ 0 h 816"/>
                <a:gd name="T18" fmla="*/ 0 w 1806"/>
                <a:gd name="T19" fmla="*/ 0 h 816"/>
                <a:gd name="T20" fmla="*/ 0 w 1806"/>
                <a:gd name="T21" fmla="*/ 0 h 8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06"/>
                <a:gd name="T34" fmla="*/ 0 h 816"/>
                <a:gd name="T35" fmla="*/ 1806 w 1806"/>
                <a:gd name="T36" fmla="*/ 816 h 81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06" h="816">
                  <a:moveTo>
                    <a:pt x="241" y="0"/>
                  </a:moveTo>
                  <a:lnTo>
                    <a:pt x="0" y="101"/>
                  </a:lnTo>
                  <a:lnTo>
                    <a:pt x="0" y="172"/>
                  </a:lnTo>
                  <a:lnTo>
                    <a:pt x="1349" y="816"/>
                  </a:lnTo>
                  <a:lnTo>
                    <a:pt x="1779" y="687"/>
                  </a:lnTo>
                  <a:lnTo>
                    <a:pt x="1806" y="570"/>
                  </a:lnTo>
                  <a:lnTo>
                    <a:pt x="1574" y="551"/>
                  </a:lnTo>
                  <a:lnTo>
                    <a:pt x="1344" y="636"/>
                  </a:lnTo>
                  <a:lnTo>
                    <a:pt x="207" y="129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1" name="Freeform 13"/>
            <p:cNvSpPr>
              <a:spLocks/>
            </p:cNvSpPr>
            <p:nvPr/>
          </p:nvSpPr>
          <p:spPr bwMode="auto">
            <a:xfrm>
              <a:off x="3010" y="2500"/>
              <a:ext cx="454" cy="360"/>
            </a:xfrm>
            <a:custGeom>
              <a:avLst/>
              <a:gdLst>
                <a:gd name="T0" fmla="*/ 0 w 1360"/>
                <a:gd name="T1" fmla="*/ 0 h 1080"/>
                <a:gd name="T2" fmla="*/ 0 w 1360"/>
                <a:gd name="T3" fmla="*/ 0 h 1080"/>
                <a:gd name="T4" fmla="*/ 0 w 1360"/>
                <a:gd name="T5" fmla="*/ 0 h 1080"/>
                <a:gd name="T6" fmla="*/ 0 w 1360"/>
                <a:gd name="T7" fmla="*/ 0 h 1080"/>
                <a:gd name="T8" fmla="*/ 0 w 1360"/>
                <a:gd name="T9" fmla="*/ 0 h 1080"/>
                <a:gd name="T10" fmla="*/ 0 w 1360"/>
                <a:gd name="T11" fmla="*/ 0 h 1080"/>
                <a:gd name="T12" fmla="*/ 0 w 1360"/>
                <a:gd name="T13" fmla="*/ 0 h 1080"/>
                <a:gd name="T14" fmla="*/ 0 w 1360"/>
                <a:gd name="T15" fmla="*/ 0 h 1080"/>
                <a:gd name="T16" fmla="*/ 0 w 1360"/>
                <a:gd name="T17" fmla="*/ 0 h 1080"/>
                <a:gd name="T18" fmla="*/ 0 w 1360"/>
                <a:gd name="T19" fmla="*/ 0 h 1080"/>
                <a:gd name="T20" fmla="*/ 0 w 1360"/>
                <a:gd name="T21" fmla="*/ 0 h 1080"/>
                <a:gd name="T22" fmla="*/ 0 w 1360"/>
                <a:gd name="T23" fmla="*/ 0 h 1080"/>
                <a:gd name="T24" fmla="*/ 0 w 1360"/>
                <a:gd name="T25" fmla="*/ 0 h 1080"/>
                <a:gd name="T26" fmla="*/ 0 w 1360"/>
                <a:gd name="T27" fmla="*/ 0 h 10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60"/>
                <a:gd name="T43" fmla="*/ 0 h 1080"/>
                <a:gd name="T44" fmla="*/ 1360 w 1360"/>
                <a:gd name="T45" fmla="*/ 1080 h 10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60" h="1080">
                  <a:moveTo>
                    <a:pt x="6" y="59"/>
                  </a:moveTo>
                  <a:lnTo>
                    <a:pt x="0" y="180"/>
                  </a:lnTo>
                  <a:lnTo>
                    <a:pt x="10" y="314"/>
                  </a:lnTo>
                  <a:lnTo>
                    <a:pt x="78" y="384"/>
                  </a:lnTo>
                  <a:lnTo>
                    <a:pt x="226" y="419"/>
                  </a:lnTo>
                  <a:lnTo>
                    <a:pt x="805" y="844"/>
                  </a:lnTo>
                  <a:lnTo>
                    <a:pt x="1060" y="1040"/>
                  </a:lnTo>
                  <a:lnTo>
                    <a:pt x="1244" y="1080"/>
                  </a:lnTo>
                  <a:lnTo>
                    <a:pt x="1219" y="835"/>
                  </a:lnTo>
                  <a:lnTo>
                    <a:pt x="1360" y="465"/>
                  </a:lnTo>
                  <a:lnTo>
                    <a:pt x="1075" y="450"/>
                  </a:lnTo>
                  <a:lnTo>
                    <a:pt x="50" y="0"/>
                  </a:lnTo>
                  <a:lnTo>
                    <a:pt x="6" y="59"/>
                  </a:lnTo>
                  <a:close/>
                </a:path>
              </a:pathLst>
            </a:custGeom>
            <a:solidFill>
              <a:srgbClr val="F7A8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2" name="Freeform 14"/>
            <p:cNvSpPr>
              <a:spLocks/>
            </p:cNvSpPr>
            <p:nvPr/>
          </p:nvSpPr>
          <p:spPr bwMode="auto">
            <a:xfrm>
              <a:off x="3286" y="2193"/>
              <a:ext cx="549" cy="130"/>
            </a:xfrm>
            <a:custGeom>
              <a:avLst/>
              <a:gdLst>
                <a:gd name="T0" fmla="*/ 0 w 1646"/>
                <a:gd name="T1" fmla="*/ 0 h 390"/>
                <a:gd name="T2" fmla="*/ 0 w 1646"/>
                <a:gd name="T3" fmla="*/ 0 h 390"/>
                <a:gd name="T4" fmla="*/ 0 w 1646"/>
                <a:gd name="T5" fmla="*/ 0 h 390"/>
                <a:gd name="T6" fmla="*/ 0 w 1646"/>
                <a:gd name="T7" fmla="*/ 0 h 390"/>
                <a:gd name="T8" fmla="*/ 0 w 1646"/>
                <a:gd name="T9" fmla="*/ 0 h 390"/>
                <a:gd name="T10" fmla="*/ 0 w 1646"/>
                <a:gd name="T11" fmla="*/ 0 h 390"/>
                <a:gd name="T12" fmla="*/ 0 w 1646"/>
                <a:gd name="T13" fmla="*/ 0 h 390"/>
                <a:gd name="T14" fmla="*/ 0 w 1646"/>
                <a:gd name="T15" fmla="*/ 0 h 390"/>
                <a:gd name="T16" fmla="*/ 0 w 1646"/>
                <a:gd name="T17" fmla="*/ 0 h 390"/>
                <a:gd name="T18" fmla="*/ 0 w 1646"/>
                <a:gd name="T19" fmla="*/ 0 h 390"/>
                <a:gd name="T20" fmla="*/ 0 w 1646"/>
                <a:gd name="T21" fmla="*/ 0 h 390"/>
                <a:gd name="T22" fmla="*/ 0 w 1646"/>
                <a:gd name="T23" fmla="*/ 0 h 390"/>
                <a:gd name="T24" fmla="*/ 0 w 1646"/>
                <a:gd name="T25" fmla="*/ 0 h 390"/>
                <a:gd name="T26" fmla="*/ 0 w 1646"/>
                <a:gd name="T27" fmla="*/ 0 h 390"/>
                <a:gd name="T28" fmla="*/ 0 w 1646"/>
                <a:gd name="T29" fmla="*/ 0 h 390"/>
                <a:gd name="T30" fmla="*/ 0 w 1646"/>
                <a:gd name="T31" fmla="*/ 0 h 390"/>
                <a:gd name="T32" fmla="*/ 0 w 1646"/>
                <a:gd name="T33" fmla="*/ 0 h 3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46"/>
                <a:gd name="T52" fmla="*/ 0 h 390"/>
                <a:gd name="T53" fmla="*/ 1646 w 1646"/>
                <a:gd name="T54" fmla="*/ 390 h 3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46" h="390">
                  <a:moveTo>
                    <a:pt x="0" y="292"/>
                  </a:moveTo>
                  <a:lnTo>
                    <a:pt x="53" y="273"/>
                  </a:lnTo>
                  <a:lnTo>
                    <a:pt x="191" y="238"/>
                  </a:lnTo>
                  <a:lnTo>
                    <a:pt x="281" y="216"/>
                  </a:lnTo>
                  <a:lnTo>
                    <a:pt x="383" y="190"/>
                  </a:lnTo>
                  <a:lnTo>
                    <a:pt x="490" y="165"/>
                  </a:lnTo>
                  <a:lnTo>
                    <a:pt x="602" y="139"/>
                  </a:lnTo>
                  <a:lnTo>
                    <a:pt x="715" y="112"/>
                  </a:lnTo>
                  <a:lnTo>
                    <a:pt x="822" y="87"/>
                  </a:lnTo>
                  <a:lnTo>
                    <a:pt x="924" y="64"/>
                  </a:lnTo>
                  <a:lnTo>
                    <a:pt x="1014" y="43"/>
                  </a:lnTo>
                  <a:lnTo>
                    <a:pt x="1150" y="12"/>
                  </a:lnTo>
                  <a:lnTo>
                    <a:pt x="1202" y="0"/>
                  </a:lnTo>
                  <a:lnTo>
                    <a:pt x="1646" y="75"/>
                  </a:lnTo>
                  <a:lnTo>
                    <a:pt x="158" y="390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F0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3" name="Freeform 15"/>
            <p:cNvSpPr>
              <a:spLocks/>
            </p:cNvSpPr>
            <p:nvPr/>
          </p:nvSpPr>
          <p:spPr bwMode="auto">
            <a:xfrm>
              <a:off x="3279" y="2664"/>
              <a:ext cx="86" cy="139"/>
            </a:xfrm>
            <a:custGeom>
              <a:avLst/>
              <a:gdLst>
                <a:gd name="T0" fmla="*/ 0 w 259"/>
                <a:gd name="T1" fmla="*/ 0 h 417"/>
                <a:gd name="T2" fmla="*/ 0 w 259"/>
                <a:gd name="T3" fmla="*/ 0 h 417"/>
                <a:gd name="T4" fmla="*/ 0 w 259"/>
                <a:gd name="T5" fmla="*/ 0 h 417"/>
                <a:gd name="T6" fmla="*/ 0 w 259"/>
                <a:gd name="T7" fmla="*/ 0 h 417"/>
                <a:gd name="T8" fmla="*/ 0 w 259"/>
                <a:gd name="T9" fmla="*/ 0 h 417"/>
                <a:gd name="T10" fmla="*/ 0 w 259"/>
                <a:gd name="T11" fmla="*/ 0 h 417"/>
                <a:gd name="T12" fmla="*/ 0 w 259"/>
                <a:gd name="T13" fmla="*/ 0 h 417"/>
                <a:gd name="T14" fmla="*/ 0 w 259"/>
                <a:gd name="T15" fmla="*/ 0 h 4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9"/>
                <a:gd name="T25" fmla="*/ 0 h 417"/>
                <a:gd name="T26" fmla="*/ 259 w 259"/>
                <a:gd name="T27" fmla="*/ 417 h 4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9" h="417">
                  <a:moveTo>
                    <a:pt x="75" y="0"/>
                  </a:moveTo>
                  <a:lnTo>
                    <a:pt x="259" y="21"/>
                  </a:lnTo>
                  <a:lnTo>
                    <a:pt x="135" y="241"/>
                  </a:lnTo>
                  <a:lnTo>
                    <a:pt x="110" y="417"/>
                  </a:lnTo>
                  <a:lnTo>
                    <a:pt x="0" y="350"/>
                  </a:lnTo>
                  <a:lnTo>
                    <a:pt x="25" y="8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F0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4" name="Freeform 16"/>
            <p:cNvSpPr>
              <a:spLocks/>
            </p:cNvSpPr>
            <p:nvPr/>
          </p:nvSpPr>
          <p:spPr bwMode="auto">
            <a:xfrm>
              <a:off x="3216" y="2803"/>
              <a:ext cx="141" cy="82"/>
            </a:xfrm>
            <a:custGeom>
              <a:avLst/>
              <a:gdLst>
                <a:gd name="T0" fmla="*/ 0 w 423"/>
                <a:gd name="T1" fmla="*/ 0 h 247"/>
                <a:gd name="T2" fmla="*/ 0 w 423"/>
                <a:gd name="T3" fmla="*/ 0 h 247"/>
                <a:gd name="T4" fmla="*/ 0 w 423"/>
                <a:gd name="T5" fmla="*/ 0 h 247"/>
                <a:gd name="T6" fmla="*/ 0 w 423"/>
                <a:gd name="T7" fmla="*/ 0 h 247"/>
                <a:gd name="T8" fmla="*/ 0 w 423"/>
                <a:gd name="T9" fmla="*/ 0 h 247"/>
                <a:gd name="T10" fmla="*/ 0 w 423"/>
                <a:gd name="T11" fmla="*/ 0 h 2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3"/>
                <a:gd name="T19" fmla="*/ 0 h 247"/>
                <a:gd name="T20" fmla="*/ 423 w 423"/>
                <a:gd name="T21" fmla="*/ 247 h 2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3" h="247">
                  <a:moveTo>
                    <a:pt x="0" y="16"/>
                  </a:moveTo>
                  <a:lnTo>
                    <a:pt x="174" y="0"/>
                  </a:lnTo>
                  <a:lnTo>
                    <a:pt x="423" y="201"/>
                  </a:lnTo>
                  <a:lnTo>
                    <a:pt x="44" y="24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0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5" name="Freeform 17"/>
            <p:cNvSpPr>
              <a:spLocks/>
            </p:cNvSpPr>
            <p:nvPr/>
          </p:nvSpPr>
          <p:spPr bwMode="auto">
            <a:xfrm>
              <a:off x="3177" y="2893"/>
              <a:ext cx="793" cy="250"/>
            </a:xfrm>
            <a:custGeom>
              <a:avLst/>
              <a:gdLst>
                <a:gd name="T0" fmla="*/ 0 w 2378"/>
                <a:gd name="T1" fmla="*/ 0 h 751"/>
                <a:gd name="T2" fmla="*/ 0 w 2378"/>
                <a:gd name="T3" fmla="*/ 0 h 751"/>
                <a:gd name="T4" fmla="*/ 0 w 2378"/>
                <a:gd name="T5" fmla="*/ 0 h 751"/>
                <a:gd name="T6" fmla="*/ 0 w 2378"/>
                <a:gd name="T7" fmla="*/ 0 h 751"/>
                <a:gd name="T8" fmla="*/ 0 w 2378"/>
                <a:gd name="T9" fmla="*/ 0 h 751"/>
                <a:gd name="T10" fmla="*/ 0 w 2378"/>
                <a:gd name="T11" fmla="*/ 0 h 751"/>
                <a:gd name="T12" fmla="*/ 0 w 2378"/>
                <a:gd name="T13" fmla="*/ 0 h 751"/>
                <a:gd name="T14" fmla="*/ 0 w 2378"/>
                <a:gd name="T15" fmla="*/ 0 h 751"/>
                <a:gd name="T16" fmla="*/ 0 w 2378"/>
                <a:gd name="T17" fmla="*/ 0 h 751"/>
                <a:gd name="T18" fmla="*/ 0 w 2378"/>
                <a:gd name="T19" fmla="*/ 0 h 751"/>
                <a:gd name="T20" fmla="*/ 0 w 2378"/>
                <a:gd name="T21" fmla="*/ 0 h 751"/>
                <a:gd name="T22" fmla="*/ 0 w 2378"/>
                <a:gd name="T23" fmla="*/ 0 h 751"/>
                <a:gd name="T24" fmla="*/ 0 w 2378"/>
                <a:gd name="T25" fmla="*/ 0 h 751"/>
                <a:gd name="T26" fmla="*/ 0 w 2378"/>
                <a:gd name="T27" fmla="*/ 0 h 751"/>
                <a:gd name="T28" fmla="*/ 0 w 2378"/>
                <a:gd name="T29" fmla="*/ 0 h 751"/>
                <a:gd name="T30" fmla="*/ 0 w 2378"/>
                <a:gd name="T31" fmla="*/ 0 h 751"/>
                <a:gd name="T32" fmla="*/ 0 w 2378"/>
                <a:gd name="T33" fmla="*/ 0 h 751"/>
                <a:gd name="T34" fmla="*/ 0 w 2378"/>
                <a:gd name="T35" fmla="*/ 0 h 75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78"/>
                <a:gd name="T55" fmla="*/ 0 h 751"/>
                <a:gd name="T56" fmla="*/ 2378 w 2378"/>
                <a:gd name="T57" fmla="*/ 751 h 75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78" h="751">
                  <a:moveTo>
                    <a:pt x="155" y="301"/>
                  </a:moveTo>
                  <a:lnTo>
                    <a:pt x="129" y="450"/>
                  </a:lnTo>
                  <a:lnTo>
                    <a:pt x="0" y="601"/>
                  </a:lnTo>
                  <a:lnTo>
                    <a:pt x="563" y="751"/>
                  </a:lnTo>
                  <a:lnTo>
                    <a:pt x="1684" y="647"/>
                  </a:lnTo>
                  <a:lnTo>
                    <a:pt x="1763" y="616"/>
                  </a:lnTo>
                  <a:lnTo>
                    <a:pt x="1913" y="647"/>
                  </a:lnTo>
                  <a:lnTo>
                    <a:pt x="2042" y="630"/>
                  </a:lnTo>
                  <a:lnTo>
                    <a:pt x="2187" y="607"/>
                  </a:lnTo>
                  <a:lnTo>
                    <a:pt x="2221" y="580"/>
                  </a:lnTo>
                  <a:lnTo>
                    <a:pt x="2276" y="534"/>
                  </a:lnTo>
                  <a:lnTo>
                    <a:pt x="2326" y="490"/>
                  </a:lnTo>
                  <a:lnTo>
                    <a:pt x="2348" y="471"/>
                  </a:lnTo>
                  <a:lnTo>
                    <a:pt x="2378" y="186"/>
                  </a:lnTo>
                  <a:lnTo>
                    <a:pt x="2218" y="0"/>
                  </a:lnTo>
                  <a:lnTo>
                    <a:pt x="1439" y="140"/>
                  </a:lnTo>
                  <a:lnTo>
                    <a:pt x="155" y="301"/>
                  </a:lnTo>
                  <a:close/>
                </a:path>
              </a:pathLst>
            </a:custGeom>
            <a:solidFill>
              <a:srgbClr val="D1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6" name="Freeform 18"/>
            <p:cNvSpPr>
              <a:spLocks/>
            </p:cNvSpPr>
            <p:nvPr/>
          </p:nvSpPr>
          <p:spPr bwMode="auto">
            <a:xfrm>
              <a:off x="2961" y="2573"/>
              <a:ext cx="1021" cy="577"/>
            </a:xfrm>
            <a:custGeom>
              <a:avLst/>
              <a:gdLst>
                <a:gd name="T0" fmla="*/ 0 w 3063"/>
                <a:gd name="T1" fmla="*/ 0 h 1730"/>
                <a:gd name="T2" fmla="*/ 0 w 3063"/>
                <a:gd name="T3" fmla="*/ 0 h 1730"/>
                <a:gd name="T4" fmla="*/ 0 w 3063"/>
                <a:gd name="T5" fmla="*/ 0 h 1730"/>
                <a:gd name="T6" fmla="*/ 0 w 3063"/>
                <a:gd name="T7" fmla="*/ 0 h 1730"/>
                <a:gd name="T8" fmla="*/ 0 w 3063"/>
                <a:gd name="T9" fmla="*/ 0 h 1730"/>
                <a:gd name="T10" fmla="*/ 0 w 3063"/>
                <a:gd name="T11" fmla="*/ 0 h 1730"/>
                <a:gd name="T12" fmla="*/ 0 w 3063"/>
                <a:gd name="T13" fmla="*/ 0 h 1730"/>
                <a:gd name="T14" fmla="*/ 0 w 3063"/>
                <a:gd name="T15" fmla="*/ 0 h 1730"/>
                <a:gd name="T16" fmla="*/ 0 w 3063"/>
                <a:gd name="T17" fmla="*/ 0 h 1730"/>
                <a:gd name="T18" fmla="*/ 0 w 3063"/>
                <a:gd name="T19" fmla="*/ 0 h 1730"/>
                <a:gd name="T20" fmla="*/ 0 w 3063"/>
                <a:gd name="T21" fmla="*/ 0 h 1730"/>
                <a:gd name="T22" fmla="*/ 0 w 3063"/>
                <a:gd name="T23" fmla="*/ 0 h 1730"/>
                <a:gd name="T24" fmla="*/ 0 w 3063"/>
                <a:gd name="T25" fmla="*/ 0 h 1730"/>
                <a:gd name="T26" fmla="*/ 0 w 3063"/>
                <a:gd name="T27" fmla="*/ 0 h 1730"/>
                <a:gd name="T28" fmla="*/ 0 w 3063"/>
                <a:gd name="T29" fmla="*/ 0 h 1730"/>
                <a:gd name="T30" fmla="*/ 0 w 3063"/>
                <a:gd name="T31" fmla="*/ 0 h 1730"/>
                <a:gd name="T32" fmla="*/ 0 w 3063"/>
                <a:gd name="T33" fmla="*/ 0 h 1730"/>
                <a:gd name="T34" fmla="*/ 0 w 3063"/>
                <a:gd name="T35" fmla="*/ 0 h 1730"/>
                <a:gd name="T36" fmla="*/ 0 w 3063"/>
                <a:gd name="T37" fmla="*/ 0 h 1730"/>
                <a:gd name="T38" fmla="*/ 0 w 3063"/>
                <a:gd name="T39" fmla="*/ 0 h 1730"/>
                <a:gd name="T40" fmla="*/ 0 w 3063"/>
                <a:gd name="T41" fmla="*/ 0 h 1730"/>
                <a:gd name="T42" fmla="*/ 0 w 3063"/>
                <a:gd name="T43" fmla="*/ 0 h 1730"/>
                <a:gd name="T44" fmla="*/ 0 w 3063"/>
                <a:gd name="T45" fmla="*/ 0 h 1730"/>
                <a:gd name="T46" fmla="*/ 0 w 3063"/>
                <a:gd name="T47" fmla="*/ 0 h 1730"/>
                <a:gd name="T48" fmla="*/ 0 w 3063"/>
                <a:gd name="T49" fmla="*/ 0 h 1730"/>
                <a:gd name="T50" fmla="*/ 0 w 3063"/>
                <a:gd name="T51" fmla="*/ 0 h 1730"/>
                <a:gd name="T52" fmla="*/ 0 w 3063"/>
                <a:gd name="T53" fmla="*/ 0 h 1730"/>
                <a:gd name="T54" fmla="*/ 0 w 3063"/>
                <a:gd name="T55" fmla="*/ 0 h 1730"/>
                <a:gd name="T56" fmla="*/ 0 w 3063"/>
                <a:gd name="T57" fmla="*/ 0 h 1730"/>
                <a:gd name="T58" fmla="*/ 0 w 3063"/>
                <a:gd name="T59" fmla="*/ 0 h 1730"/>
                <a:gd name="T60" fmla="*/ 0 w 3063"/>
                <a:gd name="T61" fmla="*/ 0 h 1730"/>
                <a:gd name="T62" fmla="*/ 0 w 3063"/>
                <a:gd name="T63" fmla="*/ 0 h 1730"/>
                <a:gd name="T64" fmla="*/ 0 w 3063"/>
                <a:gd name="T65" fmla="*/ 0 h 1730"/>
                <a:gd name="T66" fmla="*/ 0 w 3063"/>
                <a:gd name="T67" fmla="*/ 0 h 1730"/>
                <a:gd name="T68" fmla="*/ 0 w 3063"/>
                <a:gd name="T69" fmla="*/ 0 h 1730"/>
                <a:gd name="T70" fmla="*/ 0 w 3063"/>
                <a:gd name="T71" fmla="*/ 0 h 1730"/>
                <a:gd name="T72" fmla="*/ 0 w 3063"/>
                <a:gd name="T73" fmla="*/ 0 h 173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063"/>
                <a:gd name="T112" fmla="*/ 0 h 1730"/>
                <a:gd name="T113" fmla="*/ 3063 w 3063"/>
                <a:gd name="T114" fmla="*/ 1730 h 173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063" h="1730">
                  <a:moveTo>
                    <a:pt x="15" y="29"/>
                  </a:moveTo>
                  <a:lnTo>
                    <a:pt x="134" y="0"/>
                  </a:lnTo>
                  <a:lnTo>
                    <a:pt x="205" y="184"/>
                  </a:lnTo>
                  <a:lnTo>
                    <a:pt x="306" y="212"/>
                  </a:lnTo>
                  <a:lnTo>
                    <a:pt x="880" y="630"/>
                  </a:lnTo>
                  <a:lnTo>
                    <a:pt x="669" y="680"/>
                  </a:lnTo>
                  <a:lnTo>
                    <a:pt x="809" y="936"/>
                  </a:lnTo>
                  <a:lnTo>
                    <a:pt x="1284" y="885"/>
                  </a:lnTo>
                  <a:lnTo>
                    <a:pt x="1594" y="980"/>
                  </a:lnTo>
                  <a:lnTo>
                    <a:pt x="2453" y="705"/>
                  </a:lnTo>
                  <a:lnTo>
                    <a:pt x="2883" y="730"/>
                  </a:lnTo>
                  <a:lnTo>
                    <a:pt x="3063" y="970"/>
                  </a:lnTo>
                  <a:lnTo>
                    <a:pt x="3014" y="1427"/>
                  </a:lnTo>
                  <a:lnTo>
                    <a:pt x="2858" y="1555"/>
                  </a:lnTo>
                  <a:lnTo>
                    <a:pt x="2537" y="1614"/>
                  </a:lnTo>
                  <a:lnTo>
                    <a:pt x="2388" y="1581"/>
                  </a:lnTo>
                  <a:lnTo>
                    <a:pt x="2269" y="1620"/>
                  </a:lnTo>
                  <a:lnTo>
                    <a:pt x="1115" y="1730"/>
                  </a:lnTo>
                  <a:lnTo>
                    <a:pt x="561" y="1594"/>
                  </a:lnTo>
                  <a:lnTo>
                    <a:pt x="964" y="1535"/>
                  </a:lnTo>
                  <a:lnTo>
                    <a:pt x="2554" y="1409"/>
                  </a:lnTo>
                  <a:lnTo>
                    <a:pt x="2808" y="1395"/>
                  </a:lnTo>
                  <a:lnTo>
                    <a:pt x="2908" y="1160"/>
                  </a:lnTo>
                  <a:lnTo>
                    <a:pt x="2892" y="1133"/>
                  </a:lnTo>
                  <a:lnTo>
                    <a:pt x="2855" y="1074"/>
                  </a:lnTo>
                  <a:lnTo>
                    <a:pt x="2834" y="1042"/>
                  </a:lnTo>
                  <a:lnTo>
                    <a:pt x="2815" y="1012"/>
                  </a:lnTo>
                  <a:lnTo>
                    <a:pt x="2788" y="980"/>
                  </a:lnTo>
                  <a:lnTo>
                    <a:pt x="2536" y="1006"/>
                  </a:lnTo>
                  <a:lnTo>
                    <a:pt x="2372" y="1029"/>
                  </a:lnTo>
                  <a:lnTo>
                    <a:pt x="2298" y="1040"/>
                  </a:lnTo>
                  <a:lnTo>
                    <a:pt x="784" y="1215"/>
                  </a:lnTo>
                  <a:lnTo>
                    <a:pt x="703" y="1237"/>
                  </a:lnTo>
                  <a:lnTo>
                    <a:pt x="0" y="119"/>
                  </a:lnTo>
                  <a:lnTo>
                    <a:pt x="459" y="710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7A7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7" name="Freeform 19"/>
            <p:cNvSpPr>
              <a:spLocks/>
            </p:cNvSpPr>
            <p:nvPr/>
          </p:nvSpPr>
          <p:spPr bwMode="auto">
            <a:xfrm>
              <a:off x="3660" y="2798"/>
              <a:ext cx="198" cy="60"/>
            </a:xfrm>
            <a:custGeom>
              <a:avLst/>
              <a:gdLst>
                <a:gd name="T0" fmla="*/ 0 w 593"/>
                <a:gd name="T1" fmla="*/ 0 h 178"/>
                <a:gd name="T2" fmla="*/ 0 w 593"/>
                <a:gd name="T3" fmla="*/ 0 h 178"/>
                <a:gd name="T4" fmla="*/ 0 w 593"/>
                <a:gd name="T5" fmla="*/ 0 h 178"/>
                <a:gd name="T6" fmla="*/ 0 w 593"/>
                <a:gd name="T7" fmla="*/ 0 h 178"/>
                <a:gd name="T8" fmla="*/ 0 w 593"/>
                <a:gd name="T9" fmla="*/ 0 h 178"/>
                <a:gd name="T10" fmla="*/ 0 w 593"/>
                <a:gd name="T11" fmla="*/ 0 h 178"/>
                <a:gd name="T12" fmla="*/ 0 w 593"/>
                <a:gd name="T13" fmla="*/ 0 h 178"/>
                <a:gd name="T14" fmla="*/ 0 w 593"/>
                <a:gd name="T15" fmla="*/ 0 h 178"/>
                <a:gd name="T16" fmla="*/ 0 w 593"/>
                <a:gd name="T17" fmla="*/ 0 h 1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93"/>
                <a:gd name="T28" fmla="*/ 0 h 178"/>
                <a:gd name="T29" fmla="*/ 593 w 593"/>
                <a:gd name="T30" fmla="*/ 178 h 17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93" h="178">
                  <a:moveTo>
                    <a:pt x="0" y="178"/>
                  </a:moveTo>
                  <a:lnTo>
                    <a:pt x="423" y="161"/>
                  </a:lnTo>
                  <a:lnTo>
                    <a:pt x="593" y="142"/>
                  </a:lnTo>
                  <a:lnTo>
                    <a:pt x="519" y="68"/>
                  </a:lnTo>
                  <a:lnTo>
                    <a:pt x="546" y="0"/>
                  </a:lnTo>
                  <a:lnTo>
                    <a:pt x="380" y="29"/>
                  </a:lnTo>
                  <a:lnTo>
                    <a:pt x="155" y="124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948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8" name="Freeform 20"/>
            <p:cNvSpPr>
              <a:spLocks/>
            </p:cNvSpPr>
            <p:nvPr/>
          </p:nvSpPr>
          <p:spPr bwMode="auto">
            <a:xfrm>
              <a:off x="3267" y="2644"/>
              <a:ext cx="88" cy="159"/>
            </a:xfrm>
            <a:custGeom>
              <a:avLst/>
              <a:gdLst>
                <a:gd name="T0" fmla="*/ 0 w 264"/>
                <a:gd name="T1" fmla="*/ 0 h 477"/>
                <a:gd name="T2" fmla="*/ 0 w 264"/>
                <a:gd name="T3" fmla="*/ 0 h 477"/>
                <a:gd name="T4" fmla="*/ 0 w 264"/>
                <a:gd name="T5" fmla="*/ 0 h 477"/>
                <a:gd name="T6" fmla="*/ 0 w 264"/>
                <a:gd name="T7" fmla="*/ 0 h 477"/>
                <a:gd name="T8" fmla="*/ 0 w 264"/>
                <a:gd name="T9" fmla="*/ 0 h 477"/>
                <a:gd name="T10" fmla="*/ 0 w 264"/>
                <a:gd name="T11" fmla="*/ 0 h 477"/>
                <a:gd name="T12" fmla="*/ 0 w 264"/>
                <a:gd name="T13" fmla="*/ 0 h 477"/>
                <a:gd name="T14" fmla="*/ 0 w 264"/>
                <a:gd name="T15" fmla="*/ 0 h 477"/>
                <a:gd name="T16" fmla="*/ 0 w 264"/>
                <a:gd name="T17" fmla="*/ 0 h 477"/>
                <a:gd name="T18" fmla="*/ 0 w 264"/>
                <a:gd name="T19" fmla="*/ 0 h 477"/>
                <a:gd name="T20" fmla="*/ 0 w 264"/>
                <a:gd name="T21" fmla="*/ 0 h 477"/>
                <a:gd name="T22" fmla="*/ 0 w 264"/>
                <a:gd name="T23" fmla="*/ 0 h 47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64"/>
                <a:gd name="T37" fmla="*/ 0 h 477"/>
                <a:gd name="T38" fmla="*/ 264 w 264"/>
                <a:gd name="T39" fmla="*/ 477 h 47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64" h="477">
                  <a:moveTo>
                    <a:pt x="9" y="420"/>
                  </a:moveTo>
                  <a:lnTo>
                    <a:pt x="0" y="266"/>
                  </a:lnTo>
                  <a:lnTo>
                    <a:pt x="59" y="96"/>
                  </a:lnTo>
                  <a:lnTo>
                    <a:pt x="109" y="0"/>
                  </a:lnTo>
                  <a:lnTo>
                    <a:pt x="264" y="81"/>
                  </a:lnTo>
                  <a:lnTo>
                    <a:pt x="214" y="106"/>
                  </a:lnTo>
                  <a:lnTo>
                    <a:pt x="119" y="131"/>
                  </a:lnTo>
                  <a:lnTo>
                    <a:pt x="73" y="245"/>
                  </a:lnTo>
                  <a:lnTo>
                    <a:pt x="73" y="366"/>
                  </a:lnTo>
                  <a:lnTo>
                    <a:pt x="144" y="477"/>
                  </a:lnTo>
                  <a:lnTo>
                    <a:pt x="9" y="420"/>
                  </a:lnTo>
                  <a:close/>
                </a:path>
              </a:pathLst>
            </a:custGeom>
            <a:solidFill>
              <a:srgbClr val="B8AD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59" name="Freeform 21"/>
            <p:cNvSpPr>
              <a:spLocks/>
            </p:cNvSpPr>
            <p:nvPr/>
          </p:nvSpPr>
          <p:spPr bwMode="auto">
            <a:xfrm>
              <a:off x="3283" y="2186"/>
              <a:ext cx="462" cy="165"/>
            </a:xfrm>
            <a:custGeom>
              <a:avLst/>
              <a:gdLst>
                <a:gd name="T0" fmla="*/ 0 w 1385"/>
                <a:gd name="T1" fmla="*/ 0 h 496"/>
                <a:gd name="T2" fmla="*/ 0 w 1385"/>
                <a:gd name="T3" fmla="*/ 0 h 496"/>
                <a:gd name="T4" fmla="*/ 0 w 1385"/>
                <a:gd name="T5" fmla="*/ 0 h 496"/>
                <a:gd name="T6" fmla="*/ 0 w 1385"/>
                <a:gd name="T7" fmla="*/ 0 h 496"/>
                <a:gd name="T8" fmla="*/ 0 w 1385"/>
                <a:gd name="T9" fmla="*/ 0 h 496"/>
                <a:gd name="T10" fmla="*/ 0 w 1385"/>
                <a:gd name="T11" fmla="*/ 0 h 496"/>
                <a:gd name="T12" fmla="*/ 0 w 1385"/>
                <a:gd name="T13" fmla="*/ 0 h 496"/>
                <a:gd name="T14" fmla="*/ 0 w 1385"/>
                <a:gd name="T15" fmla="*/ 0 h 4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85"/>
                <a:gd name="T25" fmla="*/ 0 h 496"/>
                <a:gd name="T26" fmla="*/ 1385 w 1385"/>
                <a:gd name="T27" fmla="*/ 496 h 4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85" h="496">
                  <a:moveTo>
                    <a:pt x="0" y="297"/>
                  </a:moveTo>
                  <a:lnTo>
                    <a:pt x="1110" y="0"/>
                  </a:lnTo>
                  <a:lnTo>
                    <a:pt x="1255" y="31"/>
                  </a:lnTo>
                  <a:lnTo>
                    <a:pt x="269" y="309"/>
                  </a:lnTo>
                  <a:lnTo>
                    <a:pt x="1385" y="121"/>
                  </a:lnTo>
                  <a:lnTo>
                    <a:pt x="291" y="496"/>
                  </a:lnTo>
                  <a:lnTo>
                    <a:pt x="0" y="297"/>
                  </a:lnTo>
                  <a:close/>
                </a:path>
              </a:pathLst>
            </a:custGeom>
            <a:solidFill>
              <a:srgbClr val="B8AD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60" name="Freeform 22"/>
            <p:cNvSpPr>
              <a:spLocks/>
            </p:cNvSpPr>
            <p:nvPr/>
          </p:nvSpPr>
          <p:spPr bwMode="auto">
            <a:xfrm>
              <a:off x="3184" y="2785"/>
              <a:ext cx="198" cy="100"/>
            </a:xfrm>
            <a:custGeom>
              <a:avLst/>
              <a:gdLst>
                <a:gd name="T0" fmla="*/ 0 w 595"/>
                <a:gd name="T1" fmla="*/ 0 h 300"/>
                <a:gd name="T2" fmla="*/ 0 w 595"/>
                <a:gd name="T3" fmla="*/ 0 h 300"/>
                <a:gd name="T4" fmla="*/ 0 w 595"/>
                <a:gd name="T5" fmla="*/ 0 h 300"/>
                <a:gd name="T6" fmla="*/ 0 w 595"/>
                <a:gd name="T7" fmla="*/ 0 h 300"/>
                <a:gd name="T8" fmla="*/ 0 w 595"/>
                <a:gd name="T9" fmla="*/ 0 h 300"/>
                <a:gd name="T10" fmla="*/ 0 w 595"/>
                <a:gd name="T11" fmla="*/ 0 h 300"/>
                <a:gd name="T12" fmla="*/ 0 w 595"/>
                <a:gd name="T13" fmla="*/ 0 h 300"/>
                <a:gd name="T14" fmla="*/ 0 w 595"/>
                <a:gd name="T15" fmla="*/ 0 h 300"/>
                <a:gd name="T16" fmla="*/ 0 w 595"/>
                <a:gd name="T17" fmla="*/ 0 h 300"/>
                <a:gd name="T18" fmla="*/ 0 w 595"/>
                <a:gd name="T19" fmla="*/ 0 h 300"/>
                <a:gd name="T20" fmla="*/ 0 w 595"/>
                <a:gd name="T21" fmla="*/ 0 h 3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95"/>
                <a:gd name="T34" fmla="*/ 0 h 300"/>
                <a:gd name="T35" fmla="*/ 595 w 595"/>
                <a:gd name="T36" fmla="*/ 300 h 3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95" h="300">
                  <a:moveTo>
                    <a:pt x="0" y="44"/>
                  </a:moveTo>
                  <a:lnTo>
                    <a:pt x="187" y="0"/>
                  </a:lnTo>
                  <a:lnTo>
                    <a:pt x="428" y="131"/>
                  </a:lnTo>
                  <a:lnTo>
                    <a:pt x="595" y="251"/>
                  </a:lnTo>
                  <a:lnTo>
                    <a:pt x="490" y="269"/>
                  </a:lnTo>
                  <a:lnTo>
                    <a:pt x="375" y="193"/>
                  </a:lnTo>
                  <a:lnTo>
                    <a:pt x="291" y="109"/>
                  </a:lnTo>
                  <a:lnTo>
                    <a:pt x="155" y="94"/>
                  </a:lnTo>
                  <a:lnTo>
                    <a:pt x="140" y="30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B8AD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61" name="Freeform 23"/>
            <p:cNvSpPr>
              <a:spLocks/>
            </p:cNvSpPr>
            <p:nvPr/>
          </p:nvSpPr>
          <p:spPr bwMode="auto">
            <a:xfrm>
              <a:off x="3493" y="2413"/>
              <a:ext cx="151" cy="403"/>
            </a:xfrm>
            <a:custGeom>
              <a:avLst/>
              <a:gdLst>
                <a:gd name="T0" fmla="*/ 0 w 452"/>
                <a:gd name="T1" fmla="*/ 0 h 1211"/>
                <a:gd name="T2" fmla="*/ 0 w 452"/>
                <a:gd name="T3" fmla="*/ 0 h 1211"/>
                <a:gd name="T4" fmla="*/ 0 w 452"/>
                <a:gd name="T5" fmla="*/ 0 h 1211"/>
                <a:gd name="T6" fmla="*/ 0 w 452"/>
                <a:gd name="T7" fmla="*/ 0 h 1211"/>
                <a:gd name="T8" fmla="*/ 0 w 452"/>
                <a:gd name="T9" fmla="*/ 0 h 1211"/>
                <a:gd name="T10" fmla="*/ 0 w 452"/>
                <a:gd name="T11" fmla="*/ 0 h 1211"/>
                <a:gd name="T12" fmla="*/ 0 w 452"/>
                <a:gd name="T13" fmla="*/ 0 h 1211"/>
                <a:gd name="T14" fmla="*/ 0 w 452"/>
                <a:gd name="T15" fmla="*/ 0 h 1211"/>
                <a:gd name="T16" fmla="*/ 0 w 452"/>
                <a:gd name="T17" fmla="*/ 0 h 1211"/>
                <a:gd name="T18" fmla="*/ 0 w 452"/>
                <a:gd name="T19" fmla="*/ 0 h 1211"/>
                <a:gd name="T20" fmla="*/ 0 w 452"/>
                <a:gd name="T21" fmla="*/ 0 h 1211"/>
                <a:gd name="T22" fmla="*/ 0 w 452"/>
                <a:gd name="T23" fmla="*/ 0 h 1211"/>
                <a:gd name="T24" fmla="*/ 0 w 452"/>
                <a:gd name="T25" fmla="*/ 0 h 1211"/>
                <a:gd name="T26" fmla="*/ 0 w 452"/>
                <a:gd name="T27" fmla="*/ 0 h 1211"/>
                <a:gd name="T28" fmla="*/ 0 w 452"/>
                <a:gd name="T29" fmla="*/ 0 h 1211"/>
                <a:gd name="T30" fmla="*/ 0 w 452"/>
                <a:gd name="T31" fmla="*/ 0 h 1211"/>
                <a:gd name="T32" fmla="*/ 0 w 452"/>
                <a:gd name="T33" fmla="*/ 0 h 1211"/>
                <a:gd name="T34" fmla="*/ 0 w 452"/>
                <a:gd name="T35" fmla="*/ 0 h 121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52"/>
                <a:gd name="T55" fmla="*/ 0 h 1211"/>
                <a:gd name="T56" fmla="*/ 452 w 452"/>
                <a:gd name="T57" fmla="*/ 1211 h 121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52" h="1211">
                  <a:moveTo>
                    <a:pt x="71" y="96"/>
                  </a:moveTo>
                  <a:lnTo>
                    <a:pt x="362" y="0"/>
                  </a:lnTo>
                  <a:lnTo>
                    <a:pt x="452" y="110"/>
                  </a:lnTo>
                  <a:lnTo>
                    <a:pt x="322" y="776"/>
                  </a:lnTo>
                  <a:lnTo>
                    <a:pt x="186" y="896"/>
                  </a:lnTo>
                  <a:lnTo>
                    <a:pt x="182" y="1211"/>
                  </a:lnTo>
                  <a:lnTo>
                    <a:pt x="71" y="1086"/>
                  </a:lnTo>
                  <a:lnTo>
                    <a:pt x="49" y="941"/>
                  </a:lnTo>
                  <a:lnTo>
                    <a:pt x="27" y="841"/>
                  </a:lnTo>
                  <a:lnTo>
                    <a:pt x="5" y="794"/>
                  </a:lnTo>
                  <a:lnTo>
                    <a:pt x="0" y="772"/>
                  </a:lnTo>
                  <a:lnTo>
                    <a:pt x="5" y="716"/>
                  </a:lnTo>
                  <a:lnTo>
                    <a:pt x="30" y="549"/>
                  </a:lnTo>
                  <a:lnTo>
                    <a:pt x="61" y="382"/>
                  </a:lnTo>
                  <a:lnTo>
                    <a:pt x="77" y="305"/>
                  </a:lnTo>
                  <a:lnTo>
                    <a:pt x="37" y="121"/>
                  </a:lnTo>
                  <a:lnTo>
                    <a:pt x="71" y="96"/>
                  </a:lnTo>
                  <a:close/>
                </a:path>
              </a:pathLst>
            </a:custGeom>
            <a:solidFill>
              <a:srgbClr val="FF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62" name="Freeform 24"/>
            <p:cNvSpPr>
              <a:spLocks/>
            </p:cNvSpPr>
            <p:nvPr/>
          </p:nvSpPr>
          <p:spPr bwMode="auto">
            <a:xfrm>
              <a:off x="3510" y="2396"/>
              <a:ext cx="158" cy="430"/>
            </a:xfrm>
            <a:custGeom>
              <a:avLst/>
              <a:gdLst>
                <a:gd name="T0" fmla="*/ 0 w 474"/>
                <a:gd name="T1" fmla="*/ 0 h 1290"/>
                <a:gd name="T2" fmla="*/ 0 w 474"/>
                <a:gd name="T3" fmla="*/ 0 h 1290"/>
                <a:gd name="T4" fmla="*/ 0 w 474"/>
                <a:gd name="T5" fmla="*/ 0 h 1290"/>
                <a:gd name="T6" fmla="*/ 0 w 474"/>
                <a:gd name="T7" fmla="*/ 0 h 1290"/>
                <a:gd name="T8" fmla="*/ 0 w 474"/>
                <a:gd name="T9" fmla="*/ 0 h 1290"/>
                <a:gd name="T10" fmla="*/ 0 w 474"/>
                <a:gd name="T11" fmla="*/ 0 h 1290"/>
                <a:gd name="T12" fmla="*/ 0 w 474"/>
                <a:gd name="T13" fmla="*/ 0 h 1290"/>
                <a:gd name="T14" fmla="*/ 0 w 474"/>
                <a:gd name="T15" fmla="*/ 0 h 1290"/>
                <a:gd name="T16" fmla="*/ 0 w 474"/>
                <a:gd name="T17" fmla="*/ 0 h 1290"/>
                <a:gd name="T18" fmla="*/ 0 w 474"/>
                <a:gd name="T19" fmla="*/ 0 h 1290"/>
                <a:gd name="T20" fmla="*/ 0 w 474"/>
                <a:gd name="T21" fmla="*/ 0 h 1290"/>
                <a:gd name="T22" fmla="*/ 0 w 474"/>
                <a:gd name="T23" fmla="*/ 0 h 1290"/>
                <a:gd name="T24" fmla="*/ 0 w 474"/>
                <a:gd name="T25" fmla="*/ 0 h 1290"/>
                <a:gd name="T26" fmla="*/ 0 w 474"/>
                <a:gd name="T27" fmla="*/ 0 h 1290"/>
                <a:gd name="T28" fmla="*/ 0 w 474"/>
                <a:gd name="T29" fmla="*/ 0 h 1290"/>
                <a:gd name="T30" fmla="*/ 0 w 474"/>
                <a:gd name="T31" fmla="*/ 0 h 1290"/>
                <a:gd name="T32" fmla="*/ 0 w 474"/>
                <a:gd name="T33" fmla="*/ 0 h 1290"/>
                <a:gd name="T34" fmla="*/ 0 w 474"/>
                <a:gd name="T35" fmla="*/ 0 h 1290"/>
                <a:gd name="T36" fmla="*/ 0 w 474"/>
                <a:gd name="T37" fmla="*/ 0 h 1290"/>
                <a:gd name="T38" fmla="*/ 0 w 474"/>
                <a:gd name="T39" fmla="*/ 0 h 1290"/>
                <a:gd name="T40" fmla="*/ 0 w 474"/>
                <a:gd name="T41" fmla="*/ 0 h 1290"/>
                <a:gd name="T42" fmla="*/ 0 w 474"/>
                <a:gd name="T43" fmla="*/ 0 h 1290"/>
                <a:gd name="T44" fmla="*/ 0 w 474"/>
                <a:gd name="T45" fmla="*/ 0 h 1290"/>
                <a:gd name="T46" fmla="*/ 0 w 474"/>
                <a:gd name="T47" fmla="*/ 0 h 1290"/>
                <a:gd name="T48" fmla="*/ 0 w 474"/>
                <a:gd name="T49" fmla="*/ 0 h 1290"/>
                <a:gd name="T50" fmla="*/ 0 w 474"/>
                <a:gd name="T51" fmla="*/ 0 h 1290"/>
                <a:gd name="T52" fmla="*/ 0 w 474"/>
                <a:gd name="T53" fmla="*/ 0 h 1290"/>
                <a:gd name="T54" fmla="*/ 0 w 474"/>
                <a:gd name="T55" fmla="*/ 0 h 1290"/>
                <a:gd name="T56" fmla="*/ 0 w 474"/>
                <a:gd name="T57" fmla="*/ 0 h 129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74"/>
                <a:gd name="T88" fmla="*/ 0 h 1290"/>
                <a:gd name="T89" fmla="*/ 474 w 474"/>
                <a:gd name="T90" fmla="*/ 1290 h 129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74" h="1290">
                  <a:moveTo>
                    <a:pt x="0" y="109"/>
                  </a:moveTo>
                  <a:lnTo>
                    <a:pt x="369" y="0"/>
                  </a:lnTo>
                  <a:lnTo>
                    <a:pt x="474" y="214"/>
                  </a:lnTo>
                  <a:lnTo>
                    <a:pt x="310" y="689"/>
                  </a:lnTo>
                  <a:lnTo>
                    <a:pt x="434" y="1005"/>
                  </a:lnTo>
                  <a:lnTo>
                    <a:pt x="230" y="959"/>
                  </a:lnTo>
                  <a:lnTo>
                    <a:pt x="140" y="1290"/>
                  </a:lnTo>
                  <a:lnTo>
                    <a:pt x="57" y="1026"/>
                  </a:lnTo>
                  <a:lnTo>
                    <a:pt x="15" y="779"/>
                  </a:lnTo>
                  <a:lnTo>
                    <a:pt x="90" y="509"/>
                  </a:lnTo>
                  <a:lnTo>
                    <a:pt x="34" y="304"/>
                  </a:lnTo>
                  <a:lnTo>
                    <a:pt x="124" y="214"/>
                  </a:lnTo>
                  <a:lnTo>
                    <a:pt x="230" y="244"/>
                  </a:lnTo>
                  <a:lnTo>
                    <a:pt x="190" y="339"/>
                  </a:lnTo>
                  <a:lnTo>
                    <a:pt x="264" y="390"/>
                  </a:lnTo>
                  <a:lnTo>
                    <a:pt x="115" y="689"/>
                  </a:lnTo>
                  <a:lnTo>
                    <a:pt x="190" y="675"/>
                  </a:lnTo>
                  <a:lnTo>
                    <a:pt x="115" y="900"/>
                  </a:lnTo>
                  <a:lnTo>
                    <a:pt x="214" y="785"/>
                  </a:lnTo>
                  <a:lnTo>
                    <a:pt x="260" y="555"/>
                  </a:lnTo>
                  <a:lnTo>
                    <a:pt x="260" y="484"/>
                  </a:lnTo>
                  <a:lnTo>
                    <a:pt x="339" y="314"/>
                  </a:lnTo>
                  <a:lnTo>
                    <a:pt x="285" y="300"/>
                  </a:lnTo>
                  <a:lnTo>
                    <a:pt x="304" y="170"/>
                  </a:lnTo>
                  <a:lnTo>
                    <a:pt x="180" y="149"/>
                  </a:lnTo>
                  <a:lnTo>
                    <a:pt x="199" y="99"/>
                  </a:lnTo>
                  <a:lnTo>
                    <a:pt x="25" y="195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63" name="Freeform 25"/>
            <p:cNvSpPr>
              <a:spLocks/>
            </p:cNvSpPr>
            <p:nvPr/>
          </p:nvSpPr>
          <p:spPr bwMode="auto">
            <a:xfrm>
              <a:off x="3022" y="2563"/>
              <a:ext cx="265" cy="228"/>
            </a:xfrm>
            <a:custGeom>
              <a:avLst/>
              <a:gdLst>
                <a:gd name="T0" fmla="*/ 0 w 794"/>
                <a:gd name="T1" fmla="*/ 0 h 686"/>
                <a:gd name="T2" fmla="*/ 0 w 794"/>
                <a:gd name="T3" fmla="*/ 0 h 686"/>
                <a:gd name="T4" fmla="*/ 0 w 794"/>
                <a:gd name="T5" fmla="*/ 0 h 686"/>
                <a:gd name="T6" fmla="*/ 0 w 794"/>
                <a:gd name="T7" fmla="*/ 0 h 686"/>
                <a:gd name="T8" fmla="*/ 0 w 794"/>
                <a:gd name="T9" fmla="*/ 0 h 686"/>
                <a:gd name="T10" fmla="*/ 0 w 794"/>
                <a:gd name="T11" fmla="*/ 0 h 686"/>
                <a:gd name="T12" fmla="*/ 0 w 794"/>
                <a:gd name="T13" fmla="*/ 0 h 686"/>
                <a:gd name="T14" fmla="*/ 0 w 794"/>
                <a:gd name="T15" fmla="*/ 0 h 686"/>
                <a:gd name="T16" fmla="*/ 0 w 794"/>
                <a:gd name="T17" fmla="*/ 0 h 686"/>
                <a:gd name="T18" fmla="*/ 0 w 794"/>
                <a:gd name="T19" fmla="*/ 0 h 686"/>
                <a:gd name="T20" fmla="*/ 0 w 794"/>
                <a:gd name="T21" fmla="*/ 0 h 686"/>
                <a:gd name="T22" fmla="*/ 0 w 794"/>
                <a:gd name="T23" fmla="*/ 0 h 6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94"/>
                <a:gd name="T37" fmla="*/ 0 h 686"/>
                <a:gd name="T38" fmla="*/ 794 w 794"/>
                <a:gd name="T39" fmla="*/ 686 h 68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94" h="686">
                  <a:moveTo>
                    <a:pt x="0" y="136"/>
                  </a:moveTo>
                  <a:lnTo>
                    <a:pt x="60" y="40"/>
                  </a:lnTo>
                  <a:lnTo>
                    <a:pt x="134" y="0"/>
                  </a:lnTo>
                  <a:lnTo>
                    <a:pt x="144" y="96"/>
                  </a:lnTo>
                  <a:lnTo>
                    <a:pt x="349" y="291"/>
                  </a:lnTo>
                  <a:lnTo>
                    <a:pt x="653" y="466"/>
                  </a:lnTo>
                  <a:lnTo>
                    <a:pt x="794" y="341"/>
                  </a:lnTo>
                  <a:lnTo>
                    <a:pt x="714" y="686"/>
                  </a:lnTo>
                  <a:lnTo>
                    <a:pt x="100" y="230"/>
                  </a:lnTo>
                  <a:lnTo>
                    <a:pt x="20" y="215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B56C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64" name="Freeform 26"/>
            <p:cNvSpPr>
              <a:spLocks/>
            </p:cNvSpPr>
            <p:nvPr/>
          </p:nvSpPr>
          <p:spPr bwMode="auto">
            <a:xfrm>
              <a:off x="3016" y="2503"/>
              <a:ext cx="301" cy="173"/>
            </a:xfrm>
            <a:custGeom>
              <a:avLst/>
              <a:gdLst>
                <a:gd name="T0" fmla="*/ 0 w 902"/>
                <a:gd name="T1" fmla="*/ 0 h 521"/>
                <a:gd name="T2" fmla="*/ 0 w 902"/>
                <a:gd name="T3" fmla="*/ 0 h 521"/>
                <a:gd name="T4" fmla="*/ 0 w 902"/>
                <a:gd name="T5" fmla="*/ 0 h 521"/>
                <a:gd name="T6" fmla="*/ 0 w 902"/>
                <a:gd name="T7" fmla="*/ 0 h 521"/>
                <a:gd name="T8" fmla="*/ 0 w 902"/>
                <a:gd name="T9" fmla="*/ 0 h 521"/>
                <a:gd name="T10" fmla="*/ 0 w 902"/>
                <a:gd name="T11" fmla="*/ 0 h 521"/>
                <a:gd name="T12" fmla="*/ 0 w 902"/>
                <a:gd name="T13" fmla="*/ 0 h 521"/>
                <a:gd name="T14" fmla="*/ 0 w 902"/>
                <a:gd name="T15" fmla="*/ 0 h 521"/>
                <a:gd name="T16" fmla="*/ 0 w 902"/>
                <a:gd name="T17" fmla="*/ 0 h 5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02"/>
                <a:gd name="T28" fmla="*/ 0 h 521"/>
                <a:gd name="T29" fmla="*/ 902 w 902"/>
                <a:gd name="T30" fmla="*/ 521 h 5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02" h="521">
                  <a:moveTo>
                    <a:pt x="32" y="40"/>
                  </a:moveTo>
                  <a:lnTo>
                    <a:pt x="0" y="102"/>
                  </a:lnTo>
                  <a:lnTo>
                    <a:pt x="143" y="121"/>
                  </a:lnTo>
                  <a:lnTo>
                    <a:pt x="767" y="446"/>
                  </a:lnTo>
                  <a:lnTo>
                    <a:pt x="812" y="521"/>
                  </a:lnTo>
                  <a:lnTo>
                    <a:pt x="902" y="435"/>
                  </a:lnTo>
                  <a:lnTo>
                    <a:pt x="93" y="0"/>
                  </a:lnTo>
                  <a:lnTo>
                    <a:pt x="32" y="40"/>
                  </a:lnTo>
                  <a:close/>
                </a:path>
              </a:pathLst>
            </a:custGeom>
            <a:solidFill>
              <a:srgbClr val="B56C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65" name="Freeform 27"/>
            <p:cNvSpPr>
              <a:spLocks/>
            </p:cNvSpPr>
            <p:nvPr/>
          </p:nvSpPr>
          <p:spPr bwMode="auto">
            <a:xfrm>
              <a:off x="3327" y="2600"/>
              <a:ext cx="753" cy="300"/>
            </a:xfrm>
            <a:custGeom>
              <a:avLst/>
              <a:gdLst>
                <a:gd name="T0" fmla="*/ 0 w 2259"/>
                <a:gd name="T1" fmla="*/ 0 h 900"/>
                <a:gd name="T2" fmla="*/ 0 w 2259"/>
                <a:gd name="T3" fmla="*/ 0 h 900"/>
                <a:gd name="T4" fmla="*/ 0 w 2259"/>
                <a:gd name="T5" fmla="*/ 0 h 900"/>
                <a:gd name="T6" fmla="*/ 0 w 2259"/>
                <a:gd name="T7" fmla="*/ 0 h 900"/>
                <a:gd name="T8" fmla="*/ 0 w 2259"/>
                <a:gd name="T9" fmla="*/ 0 h 900"/>
                <a:gd name="T10" fmla="*/ 0 w 2259"/>
                <a:gd name="T11" fmla="*/ 0 h 900"/>
                <a:gd name="T12" fmla="*/ 0 w 2259"/>
                <a:gd name="T13" fmla="*/ 0 h 900"/>
                <a:gd name="T14" fmla="*/ 0 w 2259"/>
                <a:gd name="T15" fmla="*/ 0 h 900"/>
                <a:gd name="T16" fmla="*/ 0 w 2259"/>
                <a:gd name="T17" fmla="*/ 0 h 900"/>
                <a:gd name="T18" fmla="*/ 0 w 2259"/>
                <a:gd name="T19" fmla="*/ 0 h 900"/>
                <a:gd name="T20" fmla="*/ 0 w 2259"/>
                <a:gd name="T21" fmla="*/ 0 h 900"/>
                <a:gd name="T22" fmla="*/ 0 w 2259"/>
                <a:gd name="T23" fmla="*/ 0 h 900"/>
                <a:gd name="T24" fmla="*/ 0 w 2259"/>
                <a:gd name="T25" fmla="*/ 0 h 900"/>
                <a:gd name="T26" fmla="*/ 0 w 2259"/>
                <a:gd name="T27" fmla="*/ 0 h 900"/>
                <a:gd name="T28" fmla="*/ 0 w 2259"/>
                <a:gd name="T29" fmla="*/ 0 h 900"/>
                <a:gd name="T30" fmla="*/ 0 w 2259"/>
                <a:gd name="T31" fmla="*/ 0 h 900"/>
                <a:gd name="T32" fmla="*/ 0 w 2259"/>
                <a:gd name="T33" fmla="*/ 0 h 900"/>
                <a:gd name="T34" fmla="*/ 0 w 2259"/>
                <a:gd name="T35" fmla="*/ 0 h 900"/>
                <a:gd name="T36" fmla="*/ 0 w 2259"/>
                <a:gd name="T37" fmla="*/ 0 h 900"/>
                <a:gd name="T38" fmla="*/ 0 w 2259"/>
                <a:gd name="T39" fmla="*/ 0 h 900"/>
                <a:gd name="T40" fmla="*/ 0 w 2259"/>
                <a:gd name="T41" fmla="*/ 0 h 900"/>
                <a:gd name="T42" fmla="*/ 0 w 2259"/>
                <a:gd name="T43" fmla="*/ 0 h 900"/>
                <a:gd name="T44" fmla="*/ 0 w 2259"/>
                <a:gd name="T45" fmla="*/ 0 h 900"/>
                <a:gd name="T46" fmla="*/ 0 w 2259"/>
                <a:gd name="T47" fmla="*/ 0 h 9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259"/>
                <a:gd name="T73" fmla="*/ 0 h 900"/>
                <a:gd name="T74" fmla="*/ 2259 w 2259"/>
                <a:gd name="T75" fmla="*/ 900 h 90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259" h="900">
                  <a:moveTo>
                    <a:pt x="11" y="515"/>
                  </a:moveTo>
                  <a:lnTo>
                    <a:pt x="90" y="655"/>
                  </a:lnTo>
                  <a:lnTo>
                    <a:pt x="226" y="709"/>
                  </a:lnTo>
                  <a:lnTo>
                    <a:pt x="231" y="510"/>
                  </a:lnTo>
                  <a:lnTo>
                    <a:pt x="321" y="284"/>
                  </a:lnTo>
                  <a:lnTo>
                    <a:pt x="201" y="345"/>
                  </a:lnTo>
                  <a:lnTo>
                    <a:pt x="155" y="379"/>
                  </a:lnTo>
                  <a:lnTo>
                    <a:pt x="141" y="315"/>
                  </a:lnTo>
                  <a:lnTo>
                    <a:pt x="146" y="184"/>
                  </a:lnTo>
                  <a:lnTo>
                    <a:pt x="511" y="0"/>
                  </a:lnTo>
                  <a:lnTo>
                    <a:pt x="504" y="233"/>
                  </a:lnTo>
                  <a:lnTo>
                    <a:pt x="437" y="283"/>
                  </a:lnTo>
                  <a:lnTo>
                    <a:pt x="390" y="540"/>
                  </a:lnTo>
                  <a:lnTo>
                    <a:pt x="481" y="730"/>
                  </a:lnTo>
                  <a:lnTo>
                    <a:pt x="1885" y="305"/>
                  </a:lnTo>
                  <a:lnTo>
                    <a:pt x="1780" y="100"/>
                  </a:lnTo>
                  <a:lnTo>
                    <a:pt x="2259" y="299"/>
                  </a:lnTo>
                  <a:lnTo>
                    <a:pt x="2179" y="355"/>
                  </a:lnTo>
                  <a:lnTo>
                    <a:pt x="496" y="900"/>
                  </a:lnTo>
                  <a:lnTo>
                    <a:pt x="349" y="864"/>
                  </a:lnTo>
                  <a:lnTo>
                    <a:pt x="46" y="740"/>
                  </a:lnTo>
                  <a:lnTo>
                    <a:pt x="0" y="600"/>
                  </a:lnTo>
                  <a:lnTo>
                    <a:pt x="11" y="515"/>
                  </a:lnTo>
                  <a:close/>
                </a:path>
              </a:pathLst>
            </a:custGeom>
            <a:solidFill>
              <a:srgbClr val="B56C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66" name="Freeform 28"/>
            <p:cNvSpPr>
              <a:spLocks/>
            </p:cNvSpPr>
            <p:nvPr/>
          </p:nvSpPr>
          <p:spPr bwMode="auto">
            <a:xfrm>
              <a:off x="3610" y="2471"/>
              <a:ext cx="447" cy="195"/>
            </a:xfrm>
            <a:custGeom>
              <a:avLst/>
              <a:gdLst>
                <a:gd name="T0" fmla="*/ 0 w 1340"/>
                <a:gd name="T1" fmla="*/ 0 h 586"/>
                <a:gd name="T2" fmla="*/ 0 w 1340"/>
                <a:gd name="T3" fmla="*/ 0 h 586"/>
                <a:gd name="T4" fmla="*/ 0 w 1340"/>
                <a:gd name="T5" fmla="*/ 0 h 586"/>
                <a:gd name="T6" fmla="*/ 0 w 1340"/>
                <a:gd name="T7" fmla="*/ 0 h 586"/>
                <a:gd name="T8" fmla="*/ 0 w 1340"/>
                <a:gd name="T9" fmla="*/ 0 h 586"/>
                <a:gd name="T10" fmla="*/ 0 w 1340"/>
                <a:gd name="T11" fmla="*/ 0 h 586"/>
                <a:gd name="T12" fmla="*/ 0 w 1340"/>
                <a:gd name="T13" fmla="*/ 0 h 586"/>
                <a:gd name="T14" fmla="*/ 0 w 1340"/>
                <a:gd name="T15" fmla="*/ 0 h 5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40"/>
                <a:gd name="T25" fmla="*/ 0 h 586"/>
                <a:gd name="T26" fmla="*/ 1340 w 1340"/>
                <a:gd name="T27" fmla="*/ 586 h 5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40" h="586">
                  <a:moveTo>
                    <a:pt x="100" y="210"/>
                  </a:moveTo>
                  <a:lnTo>
                    <a:pt x="634" y="0"/>
                  </a:lnTo>
                  <a:lnTo>
                    <a:pt x="1340" y="170"/>
                  </a:lnTo>
                  <a:lnTo>
                    <a:pt x="1208" y="256"/>
                  </a:lnTo>
                  <a:lnTo>
                    <a:pt x="14" y="586"/>
                  </a:lnTo>
                  <a:lnTo>
                    <a:pt x="0" y="436"/>
                  </a:lnTo>
                  <a:lnTo>
                    <a:pt x="100" y="210"/>
                  </a:lnTo>
                  <a:close/>
                </a:path>
              </a:pathLst>
            </a:custGeom>
            <a:solidFill>
              <a:srgbClr val="B56C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67" name="Freeform 29"/>
            <p:cNvSpPr>
              <a:spLocks/>
            </p:cNvSpPr>
            <p:nvPr/>
          </p:nvSpPr>
          <p:spPr bwMode="auto">
            <a:xfrm>
              <a:off x="2913" y="2415"/>
              <a:ext cx="462" cy="256"/>
            </a:xfrm>
            <a:custGeom>
              <a:avLst/>
              <a:gdLst>
                <a:gd name="T0" fmla="*/ 0 w 1387"/>
                <a:gd name="T1" fmla="*/ 0 h 770"/>
                <a:gd name="T2" fmla="*/ 0 w 1387"/>
                <a:gd name="T3" fmla="*/ 0 h 770"/>
                <a:gd name="T4" fmla="*/ 0 w 1387"/>
                <a:gd name="T5" fmla="*/ 0 h 770"/>
                <a:gd name="T6" fmla="*/ 0 w 1387"/>
                <a:gd name="T7" fmla="*/ 0 h 770"/>
                <a:gd name="T8" fmla="*/ 0 w 1387"/>
                <a:gd name="T9" fmla="*/ 0 h 770"/>
                <a:gd name="T10" fmla="*/ 0 w 1387"/>
                <a:gd name="T11" fmla="*/ 0 h 7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87"/>
                <a:gd name="T19" fmla="*/ 0 h 770"/>
                <a:gd name="T20" fmla="*/ 1387 w 1387"/>
                <a:gd name="T21" fmla="*/ 770 h 7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87" h="770">
                  <a:moveTo>
                    <a:pt x="0" y="45"/>
                  </a:moveTo>
                  <a:lnTo>
                    <a:pt x="24" y="0"/>
                  </a:lnTo>
                  <a:lnTo>
                    <a:pt x="1387" y="659"/>
                  </a:lnTo>
                  <a:lnTo>
                    <a:pt x="1356" y="77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E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68" name="Freeform 30"/>
            <p:cNvSpPr>
              <a:spLocks/>
            </p:cNvSpPr>
            <p:nvPr/>
          </p:nvSpPr>
          <p:spPr bwMode="auto">
            <a:xfrm>
              <a:off x="2991" y="2249"/>
              <a:ext cx="931" cy="316"/>
            </a:xfrm>
            <a:custGeom>
              <a:avLst/>
              <a:gdLst>
                <a:gd name="T0" fmla="*/ 0 w 2793"/>
                <a:gd name="T1" fmla="*/ 0 h 946"/>
                <a:gd name="T2" fmla="*/ 0 w 2793"/>
                <a:gd name="T3" fmla="*/ 0 h 946"/>
                <a:gd name="T4" fmla="*/ 0 w 2793"/>
                <a:gd name="T5" fmla="*/ 0 h 946"/>
                <a:gd name="T6" fmla="*/ 0 w 2793"/>
                <a:gd name="T7" fmla="*/ 0 h 946"/>
                <a:gd name="T8" fmla="*/ 0 w 2793"/>
                <a:gd name="T9" fmla="*/ 0 h 946"/>
                <a:gd name="T10" fmla="*/ 0 w 2793"/>
                <a:gd name="T11" fmla="*/ 0 h 946"/>
                <a:gd name="T12" fmla="*/ 0 w 2793"/>
                <a:gd name="T13" fmla="*/ 0 h 946"/>
                <a:gd name="T14" fmla="*/ 0 w 2793"/>
                <a:gd name="T15" fmla="*/ 0 h 946"/>
                <a:gd name="T16" fmla="*/ 0 w 2793"/>
                <a:gd name="T17" fmla="*/ 0 h 946"/>
                <a:gd name="T18" fmla="*/ 0 w 2793"/>
                <a:gd name="T19" fmla="*/ 0 h 946"/>
                <a:gd name="T20" fmla="*/ 0 w 2793"/>
                <a:gd name="T21" fmla="*/ 0 h 946"/>
                <a:gd name="T22" fmla="*/ 0 w 2793"/>
                <a:gd name="T23" fmla="*/ 0 h 946"/>
                <a:gd name="T24" fmla="*/ 0 w 2793"/>
                <a:gd name="T25" fmla="*/ 0 h 946"/>
                <a:gd name="T26" fmla="*/ 0 w 2793"/>
                <a:gd name="T27" fmla="*/ 0 h 946"/>
                <a:gd name="T28" fmla="*/ 0 w 2793"/>
                <a:gd name="T29" fmla="*/ 0 h 946"/>
                <a:gd name="T30" fmla="*/ 0 w 2793"/>
                <a:gd name="T31" fmla="*/ 0 h 946"/>
                <a:gd name="T32" fmla="*/ 0 w 2793"/>
                <a:gd name="T33" fmla="*/ 0 h 946"/>
                <a:gd name="T34" fmla="*/ 0 w 2793"/>
                <a:gd name="T35" fmla="*/ 0 h 946"/>
                <a:gd name="T36" fmla="*/ 0 w 2793"/>
                <a:gd name="T37" fmla="*/ 0 h 9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93"/>
                <a:gd name="T58" fmla="*/ 0 h 946"/>
                <a:gd name="T59" fmla="*/ 2793 w 2793"/>
                <a:gd name="T60" fmla="*/ 946 h 9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93" h="946">
                  <a:moveTo>
                    <a:pt x="9" y="280"/>
                  </a:moveTo>
                  <a:lnTo>
                    <a:pt x="1219" y="716"/>
                  </a:lnTo>
                  <a:lnTo>
                    <a:pt x="1169" y="946"/>
                  </a:lnTo>
                  <a:lnTo>
                    <a:pt x="1433" y="856"/>
                  </a:lnTo>
                  <a:lnTo>
                    <a:pt x="1584" y="795"/>
                  </a:lnTo>
                  <a:lnTo>
                    <a:pt x="1544" y="590"/>
                  </a:lnTo>
                  <a:lnTo>
                    <a:pt x="1928" y="441"/>
                  </a:lnTo>
                  <a:lnTo>
                    <a:pt x="2003" y="586"/>
                  </a:lnTo>
                  <a:lnTo>
                    <a:pt x="1959" y="835"/>
                  </a:lnTo>
                  <a:lnTo>
                    <a:pt x="2498" y="574"/>
                  </a:lnTo>
                  <a:lnTo>
                    <a:pt x="2648" y="586"/>
                  </a:lnTo>
                  <a:lnTo>
                    <a:pt x="2793" y="310"/>
                  </a:lnTo>
                  <a:lnTo>
                    <a:pt x="2778" y="106"/>
                  </a:lnTo>
                  <a:lnTo>
                    <a:pt x="2588" y="0"/>
                  </a:lnTo>
                  <a:lnTo>
                    <a:pt x="1194" y="435"/>
                  </a:lnTo>
                  <a:lnTo>
                    <a:pt x="1089" y="490"/>
                  </a:lnTo>
                  <a:lnTo>
                    <a:pt x="0" y="115"/>
                  </a:lnTo>
                  <a:lnTo>
                    <a:pt x="9" y="280"/>
                  </a:lnTo>
                  <a:close/>
                </a:path>
              </a:pathLst>
            </a:custGeom>
            <a:solidFill>
              <a:srgbClr val="D1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69" name="Freeform 31"/>
            <p:cNvSpPr>
              <a:spLocks/>
            </p:cNvSpPr>
            <p:nvPr/>
          </p:nvSpPr>
          <p:spPr bwMode="auto">
            <a:xfrm>
              <a:off x="2932" y="2126"/>
              <a:ext cx="995" cy="422"/>
            </a:xfrm>
            <a:custGeom>
              <a:avLst/>
              <a:gdLst>
                <a:gd name="T0" fmla="*/ 0 w 2984"/>
                <a:gd name="T1" fmla="*/ 0 h 1267"/>
                <a:gd name="T2" fmla="*/ 0 w 2984"/>
                <a:gd name="T3" fmla="*/ 0 h 1267"/>
                <a:gd name="T4" fmla="*/ 0 w 2984"/>
                <a:gd name="T5" fmla="*/ 0 h 1267"/>
                <a:gd name="T6" fmla="*/ 0 w 2984"/>
                <a:gd name="T7" fmla="*/ 0 h 1267"/>
                <a:gd name="T8" fmla="*/ 0 w 2984"/>
                <a:gd name="T9" fmla="*/ 0 h 1267"/>
                <a:gd name="T10" fmla="*/ 0 w 2984"/>
                <a:gd name="T11" fmla="*/ 0 h 1267"/>
                <a:gd name="T12" fmla="*/ 0 w 2984"/>
                <a:gd name="T13" fmla="*/ 0 h 1267"/>
                <a:gd name="T14" fmla="*/ 0 w 2984"/>
                <a:gd name="T15" fmla="*/ 0 h 1267"/>
                <a:gd name="T16" fmla="*/ 0 w 2984"/>
                <a:gd name="T17" fmla="*/ 0 h 1267"/>
                <a:gd name="T18" fmla="*/ 0 w 2984"/>
                <a:gd name="T19" fmla="*/ 0 h 1267"/>
                <a:gd name="T20" fmla="*/ 0 w 2984"/>
                <a:gd name="T21" fmla="*/ 0 h 1267"/>
                <a:gd name="T22" fmla="*/ 0 w 2984"/>
                <a:gd name="T23" fmla="*/ 0 h 1267"/>
                <a:gd name="T24" fmla="*/ 0 w 2984"/>
                <a:gd name="T25" fmla="*/ 0 h 1267"/>
                <a:gd name="T26" fmla="*/ 0 w 2984"/>
                <a:gd name="T27" fmla="*/ 0 h 1267"/>
                <a:gd name="T28" fmla="*/ 0 w 2984"/>
                <a:gd name="T29" fmla="*/ 0 h 1267"/>
                <a:gd name="T30" fmla="*/ 0 w 2984"/>
                <a:gd name="T31" fmla="*/ 0 h 1267"/>
                <a:gd name="T32" fmla="*/ 0 w 2984"/>
                <a:gd name="T33" fmla="*/ 0 h 1267"/>
                <a:gd name="T34" fmla="*/ 0 w 2984"/>
                <a:gd name="T35" fmla="*/ 0 h 1267"/>
                <a:gd name="T36" fmla="*/ 0 w 2984"/>
                <a:gd name="T37" fmla="*/ 0 h 1267"/>
                <a:gd name="T38" fmla="*/ 0 w 2984"/>
                <a:gd name="T39" fmla="*/ 0 h 1267"/>
                <a:gd name="T40" fmla="*/ 0 w 2984"/>
                <a:gd name="T41" fmla="*/ 0 h 1267"/>
                <a:gd name="T42" fmla="*/ 0 w 2984"/>
                <a:gd name="T43" fmla="*/ 0 h 1267"/>
                <a:gd name="T44" fmla="*/ 0 w 2984"/>
                <a:gd name="T45" fmla="*/ 0 h 1267"/>
                <a:gd name="T46" fmla="*/ 0 w 2984"/>
                <a:gd name="T47" fmla="*/ 0 h 1267"/>
                <a:gd name="T48" fmla="*/ 0 w 2984"/>
                <a:gd name="T49" fmla="*/ 0 h 12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984"/>
                <a:gd name="T76" fmla="*/ 0 h 1267"/>
                <a:gd name="T77" fmla="*/ 2984 w 2984"/>
                <a:gd name="T78" fmla="*/ 1267 h 12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984" h="1267">
                  <a:moveTo>
                    <a:pt x="0" y="316"/>
                  </a:moveTo>
                  <a:lnTo>
                    <a:pt x="1490" y="0"/>
                  </a:lnTo>
                  <a:lnTo>
                    <a:pt x="2284" y="170"/>
                  </a:lnTo>
                  <a:lnTo>
                    <a:pt x="991" y="481"/>
                  </a:lnTo>
                  <a:lnTo>
                    <a:pt x="1291" y="586"/>
                  </a:lnTo>
                  <a:lnTo>
                    <a:pt x="2598" y="266"/>
                  </a:lnTo>
                  <a:lnTo>
                    <a:pt x="2731" y="213"/>
                  </a:lnTo>
                  <a:lnTo>
                    <a:pt x="2904" y="306"/>
                  </a:lnTo>
                  <a:lnTo>
                    <a:pt x="2979" y="421"/>
                  </a:lnTo>
                  <a:lnTo>
                    <a:pt x="2984" y="741"/>
                  </a:lnTo>
                  <a:lnTo>
                    <a:pt x="2824" y="957"/>
                  </a:lnTo>
                  <a:lnTo>
                    <a:pt x="2674" y="967"/>
                  </a:lnTo>
                  <a:lnTo>
                    <a:pt x="2649" y="1032"/>
                  </a:lnTo>
                  <a:lnTo>
                    <a:pt x="2514" y="1097"/>
                  </a:lnTo>
                  <a:lnTo>
                    <a:pt x="2349" y="1147"/>
                  </a:lnTo>
                  <a:lnTo>
                    <a:pt x="2119" y="1267"/>
                  </a:lnTo>
                  <a:lnTo>
                    <a:pt x="2135" y="1206"/>
                  </a:lnTo>
                  <a:lnTo>
                    <a:pt x="2209" y="1026"/>
                  </a:lnTo>
                  <a:lnTo>
                    <a:pt x="2759" y="806"/>
                  </a:lnTo>
                  <a:lnTo>
                    <a:pt x="2864" y="676"/>
                  </a:lnTo>
                  <a:lnTo>
                    <a:pt x="2835" y="446"/>
                  </a:lnTo>
                  <a:lnTo>
                    <a:pt x="2759" y="403"/>
                  </a:lnTo>
                  <a:lnTo>
                    <a:pt x="1375" y="787"/>
                  </a:lnTo>
                  <a:lnTo>
                    <a:pt x="0" y="316"/>
                  </a:lnTo>
                  <a:close/>
                </a:path>
              </a:pathLst>
            </a:custGeom>
            <a:solidFill>
              <a:srgbClr val="AE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70" name="Freeform 32"/>
            <p:cNvSpPr>
              <a:spLocks/>
            </p:cNvSpPr>
            <p:nvPr/>
          </p:nvSpPr>
          <p:spPr bwMode="auto">
            <a:xfrm>
              <a:off x="3454" y="2593"/>
              <a:ext cx="511" cy="260"/>
            </a:xfrm>
            <a:custGeom>
              <a:avLst/>
              <a:gdLst>
                <a:gd name="T0" fmla="*/ 0 w 1534"/>
                <a:gd name="T1" fmla="*/ 0 h 781"/>
                <a:gd name="T2" fmla="*/ 0 w 1534"/>
                <a:gd name="T3" fmla="*/ 0 h 781"/>
                <a:gd name="T4" fmla="*/ 0 w 1534"/>
                <a:gd name="T5" fmla="*/ 0 h 781"/>
                <a:gd name="T6" fmla="*/ 0 w 1534"/>
                <a:gd name="T7" fmla="*/ 0 h 781"/>
                <a:gd name="T8" fmla="*/ 0 w 1534"/>
                <a:gd name="T9" fmla="*/ 0 h 781"/>
                <a:gd name="T10" fmla="*/ 0 w 1534"/>
                <a:gd name="T11" fmla="*/ 0 h 781"/>
                <a:gd name="T12" fmla="*/ 0 w 1534"/>
                <a:gd name="T13" fmla="*/ 0 h 781"/>
                <a:gd name="T14" fmla="*/ 0 w 1534"/>
                <a:gd name="T15" fmla="*/ 0 h 781"/>
                <a:gd name="T16" fmla="*/ 0 w 1534"/>
                <a:gd name="T17" fmla="*/ 0 h 781"/>
                <a:gd name="T18" fmla="*/ 0 w 1534"/>
                <a:gd name="T19" fmla="*/ 0 h 781"/>
                <a:gd name="T20" fmla="*/ 0 w 1534"/>
                <a:gd name="T21" fmla="*/ 0 h 781"/>
                <a:gd name="T22" fmla="*/ 0 w 1534"/>
                <a:gd name="T23" fmla="*/ 0 h 781"/>
                <a:gd name="T24" fmla="*/ 0 w 1534"/>
                <a:gd name="T25" fmla="*/ 0 h 781"/>
                <a:gd name="T26" fmla="*/ 0 w 1534"/>
                <a:gd name="T27" fmla="*/ 0 h 781"/>
                <a:gd name="T28" fmla="*/ 0 w 1534"/>
                <a:gd name="T29" fmla="*/ 0 h 781"/>
                <a:gd name="T30" fmla="*/ 0 w 1534"/>
                <a:gd name="T31" fmla="*/ 0 h 781"/>
                <a:gd name="T32" fmla="*/ 0 w 1534"/>
                <a:gd name="T33" fmla="*/ 0 h 7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34"/>
                <a:gd name="T52" fmla="*/ 0 h 781"/>
                <a:gd name="T53" fmla="*/ 1534 w 1534"/>
                <a:gd name="T54" fmla="*/ 781 h 7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34" h="781">
                  <a:moveTo>
                    <a:pt x="509" y="236"/>
                  </a:moveTo>
                  <a:lnTo>
                    <a:pt x="1419" y="0"/>
                  </a:lnTo>
                  <a:lnTo>
                    <a:pt x="1408" y="137"/>
                  </a:lnTo>
                  <a:lnTo>
                    <a:pt x="1423" y="251"/>
                  </a:lnTo>
                  <a:lnTo>
                    <a:pt x="1534" y="331"/>
                  </a:lnTo>
                  <a:lnTo>
                    <a:pt x="115" y="781"/>
                  </a:lnTo>
                  <a:lnTo>
                    <a:pt x="40" y="741"/>
                  </a:lnTo>
                  <a:lnTo>
                    <a:pt x="0" y="611"/>
                  </a:lnTo>
                  <a:lnTo>
                    <a:pt x="55" y="345"/>
                  </a:lnTo>
                  <a:lnTo>
                    <a:pt x="109" y="316"/>
                  </a:lnTo>
                  <a:lnTo>
                    <a:pt x="245" y="586"/>
                  </a:lnTo>
                  <a:lnTo>
                    <a:pt x="316" y="648"/>
                  </a:lnTo>
                  <a:lnTo>
                    <a:pt x="325" y="410"/>
                  </a:lnTo>
                  <a:lnTo>
                    <a:pt x="409" y="331"/>
                  </a:lnTo>
                  <a:lnTo>
                    <a:pt x="577" y="387"/>
                  </a:lnTo>
                  <a:lnTo>
                    <a:pt x="509" y="236"/>
                  </a:lnTo>
                  <a:close/>
                </a:path>
              </a:pathLst>
            </a:custGeom>
            <a:solidFill>
              <a:srgbClr val="D1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71" name="Freeform 33"/>
            <p:cNvSpPr>
              <a:spLocks/>
            </p:cNvSpPr>
            <p:nvPr/>
          </p:nvSpPr>
          <p:spPr bwMode="auto">
            <a:xfrm>
              <a:off x="3367" y="2508"/>
              <a:ext cx="156" cy="88"/>
            </a:xfrm>
            <a:custGeom>
              <a:avLst/>
              <a:gdLst>
                <a:gd name="T0" fmla="*/ 0 w 468"/>
                <a:gd name="T1" fmla="*/ 0 h 264"/>
                <a:gd name="T2" fmla="*/ 0 w 468"/>
                <a:gd name="T3" fmla="*/ 0 h 264"/>
                <a:gd name="T4" fmla="*/ 0 w 468"/>
                <a:gd name="T5" fmla="*/ 0 h 264"/>
                <a:gd name="T6" fmla="*/ 0 w 468"/>
                <a:gd name="T7" fmla="*/ 0 h 264"/>
                <a:gd name="T8" fmla="*/ 0 w 468"/>
                <a:gd name="T9" fmla="*/ 0 h 264"/>
                <a:gd name="T10" fmla="*/ 0 w 468"/>
                <a:gd name="T11" fmla="*/ 0 h 264"/>
                <a:gd name="T12" fmla="*/ 0 w 468"/>
                <a:gd name="T13" fmla="*/ 0 h 2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8"/>
                <a:gd name="T22" fmla="*/ 0 h 264"/>
                <a:gd name="T23" fmla="*/ 468 w 468"/>
                <a:gd name="T24" fmla="*/ 264 h 2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8" h="264">
                  <a:moveTo>
                    <a:pt x="0" y="229"/>
                  </a:moveTo>
                  <a:lnTo>
                    <a:pt x="310" y="199"/>
                  </a:lnTo>
                  <a:lnTo>
                    <a:pt x="294" y="264"/>
                  </a:lnTo>
                  <a:lnTo>
                    <a:pt x="434" y="210"/>
                  </a:lnTo>
                  <a:lnTo>
                    <a:pt x="468" y="0"/>
                  </a:lnTo>
                  <a:lnTo>
                    <a:pt x="0" y="229"/>
                  </a:lnTo>
                  <a:close/>
                </a:path>
              </a:pathLst>
            </a:custGeom>
            <a:solidFill>
              <a:srgbClr val="AE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72" name="Freeform 34"/>
            <p:cNvSpPr>
              <a:spLocks/>
            </p:cNvSpPr>
            <p:nvPr/>
          </p:nvSpPr>
          <p:spPr bwMode="auto">
            <a:xfrm>
              <a:off x="2880" y="2118"/>
              <a:ext cx="1023" cy="361"/>
            </a:xfrm>
            <a:custGeom>
              <a:avLst/>
              <a:gdLst>
                <a:gd name="T0" fmla="*/ 0 w 3069"/>
                <a:gd name="T1" fmla="*/ 0 h 1082"/>
                <a:gd name="T2" fmla="*/ 0 w 3069"/>
                <a:gd name="T3" fmla="*/ 0 h 1082"/>
                <a:gd name="T4" fmla="*/ 0 w 3069"/>
                <a:gd name="T5" fmla="*/ 0 h 1082"/>
                <a:gd name="T6" fmla="*/ 0 w 3069"/>
                <a:gd name="T7" fmla="*/ 0 h 1082"/>
                <a:gd name="T8" fmla="*/ 0 w 3069"/>
                <a:gd name="T9" fmla="*/ 0 h 1082"/>
                <a:gd name="T10" fmla="*/ 0 w 3069"/>
                <a:gd name="T11" fmla="*/ 0 h 1082"/>
                <a:gd name="T12" fmla="*/ 0 w 3069"/>
                <a:gd name="T13" fmla="*/ 0 h 1082"/>
                <a:gd name="T14" fmla="*/ 0 w 3069"/>
                <a:gd name="T15" fmla="*/ 0 h 1082"/>
                <a:gd name="T16" fmla="*/ 0 w 3069"/>
                <a:gd name="T17" fmla="*/ 0 h 1082"/>
                <a:gd name="T18" fmla="*/ 0 w 3069"/>
                <a:gd name="T19" fmla="*/ 0 h 1082"/>
                <a:gd name="T20" fmla="*/ 0 w 3069"/>
                <a:gd name="T21" fmla="*/ 0 h 1082"/>
                <a:gd name="T22" fmla="*/ 0 w 3069"/>
                <a:gd name="T23" fmla="*/ 0 h 1082"/>
                <a:gd name="T24" fmla="*/ 0 w 3069"/>
                <a:gd name="T25" fmla="*/ 0 h 1082"/>
                <a:gd name="T26" fmla="*/ 0 w 3069"/>
                <a:gd name="T27" fmla="*/ 0 h 1082"/>
                <a:gd name="T28" fmla="*/ 0 w 3069"/>
                <a:gd name="T29" fmla="*/ 0 h 1082"/>
                <a:gd name="T30" fmla="*/ 0 w 3069"/>
                <a:gd name="T31" fmla="*/ 0 h 1082"/>
                <a:gd name="T32" fmla="*/ 0 w 3069"/>
                <a:gd name="T33" fmla="*/ 0 h 1082"/>
                <a:gd name="T34" fmla="*/ 0 w 3069"/>
                <a:gd name="T35" fmla="*/ 0 h 1082"/>
                <a:gd name="T36" fmla="*/ 0 w 3069"/>
                <a:gd name="T37" fmla="*/ 0 h 1082"/>
                <a:gd name="T38" fmla="*/ 0 w 3069"/>
                <a:gd name="T39" fmla="*/ 0 h 1082"/>
                <a:gd name="T40" fmla="*/ 0 w 3069"/>
                <a:gd name="T41" fmla="*/ 0 h 1082"/>
                <a:gd name="T42" fmla="*/ 0 w 3069"/>
                <a:gd name="T43" fmla="*/ 0 h 1082"/>
                <a:gd name="T44" fmla="*/ 0 w 3069"/>
                <a:gd name="T45" fmla="*/ 0 h 1082"/>
                <a:gd name="T46" fmla="*/ 0 w 3069"/>
                <a:gd name="T47" fmla="*/ 0 h 1082"/>
                <a:gd name="T48" fmla="*/ 0 w 3069"/>
                <a:gd name="T49" fmla="*/ 0 h 1082"/>
                <a:gd name="T50" fmla="*/ 0 w 3069"/>
                <a:gd name="T51" fmla="*/ 0 h 1082"/>
                <a:gd name="T52" fmla="*/ 0 w 3069"/>
                <a:gd name="T53" fmla="*/ 0 h 1082"/>
                <a:gd name="T54" fmla="*/ 0 w 3069"/>
                <a:gd name="T55" fmla="*/ 0 h 1082"/>
                <a:gd name="T56" fmla="*/ 0 w 3069"/>
                <a:gd name="T57" fmla="*/ 0 h 1082"/>
                <a:gd name="T58" fmla="*/ 0 w 3069"/>
                <a:gd name="T59" fmla="*/ 0 h 1082"/>
                <a:gd name="T60" fmla="*/ 0 w 3069"/>
                <a:gd name="T61" fmla="*/ 0 h 1082"/>
                <a:gd name="T62" fmla="*/ 0 w 3069"/>
                <a:gd name="T63" fmla="*/ 0 h 1082"/>
                <a:gd name="T64" fmla="*/ 0 w 3069"/>
                <a:gd name="T65" fmla="*/ 0 h 1082"/>
                <a:gd name="T66" fmla="*/ 0 w 3069"/>
                <a:gd name="T67" fmla="*/ 0 h 108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69"/>
                <a:gd name="T103" fmla="*/ 0 h 1082"/>
                <a:gd name="T104" fmla="*/ 3069 w 3069"/>
                <a:gd name="T105" fmla="*/ 1082 h 108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69" h="1082">
                  <a:moveTo>
                    <a:pt x="25" y="281"/>
                  </a:moveTo>
                  <a:lnTo>
                    <a:pt x="0" y="384"/>
                  </a:lnTo>
                  <a:lnTo>
                    <a:pt x="272" y="520"/>
                  </a:lnTo>
                  <a:lnTo>
                    <a:pt x="306" y="647"/>
                  </a:lnTo>
                  <a:lnTo>
                    <a:pt x="313" y="757"/>
                  </a:lnTo>
                  <a:lnTo>
                    <a:pt x="279" y="886"/>
                  </a:lnTo>
                  <a:lnTo>
                    <a:pt x="365" y="775"/>
                  </a:lnTo>
                  <a:lnTo>
                    <a:pt x="407" y="647"/>
                  </a:lnTo>
                  <a:lnTo>
                    <a:pt x="399" y="554"/>
                  </a:lnTo>
                  <a:lnTo>
                    <a:pt x="1436" y="920"/>
                  </a:lnTo>
                  <a:lnTo>
                    <a:pt x="2915" y="425"/>
                  </a:lnTo>
                  <a:lnTo>
                    <a:pt x="2958" y="554"/>
                  </a:lnTo>
                  <a:lnTo>
                    <a:pt x="2958" y="698"/>
                  </a:lnTo>
                  <a:lnTo>
                    <a:pt x="2856" y="825"/>
                  </a:lnTo>
                  <a:lnTo>
                    <a:pt x="2371" y="1026"/>
                  </a:lnTo>
                  <a:lnTo>
                    <a:pt x="2345" y="1082"/>
                  </a:lnTo>
                  <a:lnTo>
                    <a:pt x="2908" y="868"/>
                  </a:lnTo>
                  <a:lnTo>
                    <a:pt x="3019" y="791"/>
                  </a:lnTo>
                  <a:lnTo>
                    <a:pt x="3069" y="664"/>
                  </a:lnTo>
                  <a:lnTo>
                    <a:pt x="3053" y="493"/>
                  </a:lnTo>
                  <a:lnTo>
                    <a:pt x="2976" y="400"/>
                  </a:lnTo>
                  <a:lnTo>
                    <a:pt x="2899" y="366"/>
                  </a:lnTo>
                  <a:lnTo>
                    <a:pt x="2695" y="459"/>
                  </a:lnTo>
                  <a:lnTo>
                    <a:pt x="1470" y="748"/>
                  </a:lnTo>
                  <a:lnTo>
                    <a:pt x="282" y="381"/>
                  </a:lnTo>
                  <a:lnTo>
                    <a:pt x="1402" y="809"/>
                  </a:lnTo>
                  <a:lnTo>
                    <a:pt x="1402" y="852"/>
                  </a:lnTo>
                  <a:lnTo>
                    <a:pt x="50" y="357"/>
                  </a:lnTo>
                  <a:lnTo>
                    <a:pt x="93" y="315"/>
                  </a:lnTo>
                  <a:lnTo>
                    <a:pt x="1597" y="43"/>
                  </a:lnTo>
                  <a:lnTo>
                    <a:pt x="2334" y="179"/>
                  </a:lnTo>
                  <a:lnTo>
                    <a:pt x="1556" y="0"/>
                  </a:lnTo>
                  <a:lnTo>
                    <a:pt x="25" y="2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73" name="Freeform 35"/>
            <p:cNvSpPr>
              <a:spLocks/>
            </p:cNvSpPr>
            <p:nvPr/>
          </p:nvSpPr>
          <p:spPr bwMode="auto">
            <a:xfrm>
              <a:off x="2883" y="2359"/>
              <a:ext cx="632" cy="320"/>
            </a:xfrm>
            <a:custGeom>
              <a:avLst/>
              <a:gdLst>
                <a:gd name="T0" fmla="*/ 0 w 1894"/>
                <a:gd name="T1" fmla="*/ 0 h 960"/>
                <a:gd name="T2" fmla="*/ 0 w 1894"/>
                <a:gd name="T3" fmla="*/ 0 h 960"/>
                <a:gd name="T4" fmla="*/ 0 w 1894"/>
                <a:gd name="T5" fmla="*/ 0 h 960"/>
                <a:gd name="T6" fmla="*/ 0 w 1894"/>
                <a:gd name="T7" fmla="*/ 0 h 960"/>
                <a:gd name="T8" fmla="*/ 0 w 1894"/>
                <a:gd name="T9" fmla="*/ 0 h 960"/>
                <a:gd name="T10" fmla="*/ 0 w 1894"/>
                <a:gd name="T11" fmla="*/ 0 h 960"/>
                <a:gd name="T12" fmla="*/ 0 w 1894"/>
                <a:gd name="T13" fmla="*/ 0 h 960"/>
                <a:gd name="T14" fmla="*/ 0 w 1894"/>
                <a:gd name="T15" fmla="*/ 0 h 960"/>
                <a:gd name="T16" fmla="*/ 0 w 1894"/>
                <a:gd name="T17" fmla="*/ 0 h 960"/>
                <a:gd name="T18" fmla="*/ 0 w 1894"/>
                <a:gd name="T19" fmla="*/ 0 h 960"/>
                <a:gd name="T20" fmla="*/ 0 w 1894"/>
                <a:gd name="T21" fmla="*/ 0 h 960"/>
                <a:gd name="T22" fmla="*/ 0 w 1894"/>
                <a:gd name="T23" fmla="*/ 0 h 960"/>
                <a:gd name="T24" fmla="*/ 0 w 1894"/>
                <a:gd name="T25" fmla="*/ 0 h 960"/>
                <a:gd name="T26" fmla="*/ 0 w 1894"/>
                <a:gd name="T27" fmla="*/ 0 h 960"/>
                <a:gd name="T28" fmla="*/ 0 w 1894"/>
                <a:gd name="T29" fmla="*/ 0 h 9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94"/>
                <a:gd name="T46" fmla="*/ 0 h 960"/>
                <a:gd name="T47" fmla="*/ 1894 w 1894"/>
                <a:gd name="T48" fmla="*/ 960 h 96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94" h="960">
                  <a:moveTo>
                    <a:pt x="321" y="0"/>
                  </a:moveTo>
                  <a:lnTo>
                    <a:pt x="28" y="105"/>
                  </a:lnTo>
                  <a:lnTo>
                    <a:pt x="0" y="211"/>
                  </a:lnTo>
                  <a:lnTo>
                    <a:pt x="1441" y="960"/>
                  </a:lnTo>
                  <a:lnTo>
                    <a:pt x="1840" y="760"/>
                  </a:lnTo>
                  <a:lnTo>
                    <a:pt x="1894" y="626"/>
                  </a:lnTo>
                  <a:lnTo>
                    <a:pt x="1451" y="799"/>
                  </a:lnTo>
                  <a:lnTo>
                    <a:pt x="449" y="338"/>
                  </a:lnTo>
                  <a:lnTo>
                    <a:pt x="1401" y="831"/>
                  </a:lnTo>
                  <a:lnTo>
                    <a:pt x="1423" y="904"/>
                  </a:lnTo>
                  <a:lnTo>
                    <a:pt x="89" y="211"/>
                  </a:lnTo>
                  <a:lnTo>
                    <a:pt x="77" y="149"/>
                  </a:lnTo>
                  <a:lnTo>
                    <a:pt x="316" y="55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74" name="Freeform 36"/>
            <p:cNvSpPr>
              <a:spLocks/>
            </p:cNvSpPr>
            <p:nvPr/>
          </p:nvSpPr>
          <p:spPr bwMode="auto">
            <a:xfrm>
              <a:off x="2995" y="2396"/>
              <a:ext cx="528" cy="195"/>
            </a:xfrm>
            <a:custGeom>
              <a:avLst/>
              <a:gdLst>
                <a:gd name="T0" fmla="*/ 0 w 1584"/>
                <a:gd name="T1" fmla="*/ 0 h 584"/>
                <a:gd name="T2" fmla="*/ 0 w 1584"/>
                <a:gd name="T3" fmla="*/ 0 h 584"/>
                <a:gd name="T4" fmla="*/ 0 w 1584"/>
                <a:gd name="T5" fmla="*/ 0 h 584"/>
                <a:gd name="T6" fmla="*/ 0 w 1584"/>
                <a:gd name="T7" fmla="*/ 0 h 584"/>
                <a:gd name="T8" fmla="*/ 0 w 1584"/>
                <a:gd name="T9" fmla="*/ 0 h 584"/>
                <a:gd name="T10" fmla="*/ 0 w 1584"/>
                <a:gd name="T11" fmla="*/ 0 h 584"/>
                <a:gd name="T12" fmla="*/ 0 w 1584"/>
                <a:gd name="T13" fmla="*/ 0 h 584"/>
                <a:gd name="T14" fmla="*/ 0 w 1584"/>
                <a:gd name="T15" fmla="*/ 0 h 584"/>
                <a:gd name="T16" fmla="*/ 0 w 1584"/>
                <a:gd name="T17" fmla="*/ 0 h 584"/>
                <a:gd name="T18" fmla="*/ 0 w 1584"/>
                <a:gd name="T19" fmla="*/ 0 h 584"/>
                <a:gd name="T20" fmla="*/ 0 w 1584"/>
                <a:gd name="T21" fmla="*/ 0 h 584"/>
                <a:gd name="T22" fmla="*/ 0 w 1584"/>
                <a:gd name="T23" fmla="*/ 0 h 584"/>
                <a:gd name="T24" fmla="*/ 0 w 1584"/>
                <a:gd name="T25" fmla="*/ 0 h 584"/>
                <a:gd name="T26" fmla="*/ 0 w 1584"/>
                <a:gd name="T27" fmla="*/ 0 h 584"/>
                <a:gd name="T28" fmla="*/ 0 w 1584"/>
                <a:gd name="T29" fmla="*/ 0 h 584"/>
                <a:gd name="T30" fmla="*/ 0 w 1584"/>
                <a:gd name="T31" fmla="*/ 0 h 584"/>
                <a:gd name="T32" fmla="*/ 0 w 1584"/>
                <a:gd name="T33" fmla="*/ 0 h 584"/>
                <a:gd name="T34" fmla="*/ 0 w 1584"/>
                <a:gd name="T35" fmla="*/ 0 h 584"/>
                <a:gd name="T36" fmla="*/ 0 w 1584"/>
                <a:gd name="T37" fmla="*/ 0 h 584"/>
                <a:gd name="T38" fmla="*/ 0 w 1584"/>
                <a:gd name="T39" fmla="*/ 0 h 584"/>
                <a:gd name="T40" fmla="*/ 0 w 1584"/>
                <a:gd name="T41" fmla="*/ 0 h 5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84"/>
                <a:gd name="T64" fmla="*/ 0 h 584"/>
                <a:gd name="T65" fmla="*/ 1584 w 1584"/>
                <a:gd name="T66" fmla="*/ 584 h 5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84" h="584">
                  <a:moveTo>
                    <a:pt x="0" y="83"/>
                  </a:moveTo>
                  <a:lnTo>
                    <a:pt x="1082" y="584"/>
                  </a:lnTo>
                  <a:lnTo>
                    <a:pt x="1584" y="378"/>
                  </a:lnTo>
                  <a:lnTo>
                    <a:pt x="1584" y="335"/>
                  </a:lnTo>
                  <a:lnTo>
                    <a:pt x="1200" y="483"/>
                  </a:lnTo>
                  <a:lnTo>
                    <a:pt x="1255" y="360"/>
                  </a:lnTo>
                  <a:lnTo>
                    <a:pt x="1448" y="282"/>
                  </a:lnTo>
                  <a:lnTo>
                    <a:pt x="1239" y="306"/>
                  </a:lnTo>
                  <a:lnTo>
                    <a:pt x="1227" y="171"/>
                  </a:lnTo>
                  <a:lnTo>
                    <a:pt x="1156" y="22"/>
                  </a:lnTo>
                  <a:lnTo>
                    <a:pt x="1106" y="56"/>
                  </a:lnTo>
                  <a:lnTo>
                    <a:pt x="1167" y="171"/>
                  </a:lnTo>
                  <a:lnTo>
                    <a:pt x="662" y="0"/>
                  </a:lnTo>
                  <a:lnTo>
                    <a:pt x="1167" y="249"/>
                  </a:lnTo>
                  <a:lnTo>
                    <a:pt x="1181" y="325"/>
                  </a:lnTo>
                  <a:lnTo>
                    <a:pt x="1141" y="418"/>
                  </a:lnTo>
                  <a:lnTo>
                    <a:pt x="358" y="111"/>
                  </a:lnTo>
                  <a:lnTo>
                    <a:pt x="1137" y="466"/>
                  </a:lnTo>
                  <a:lnTo>
                    <a:pt x="1082" y="540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75" name="Freeform 37"/>
            <p:cNvSpPr>
              <a:spLocks/>
            </p:cNvSpPr>
            <p:nvPr/>
          </p:nvSpPr>
          <p:spPr bwMode="auto">
            <a:xfrm>
              <a:off x="3435" y="2322"/>
              <a:ext cx="370" cy="487"/>
            </a:xfrm>
            <a:custGeom>
              <a:avLst/>
              <a:gdLst>
                <a:gd name="T0" fmla="*/ 0 w 1109"/>
                <a:gd name="T1" fmla="*/ 0 h 1460"/>
                <a:gd name="T2" fmla="*/ 0 w 1109"/>
                <a:gd name="T3" fmla="*/ 0 h 1460"/>
                <a:gd name="T4" fmla="*/ 0 w 1109"/>
                <a:gd name="T5" fmla="*/ 0 h 1460"/>
                <a:gd name="T6" fmla="*/ 0 w 1109"/>
                <a:gd name="T7" fmla="*/ 0 h 1460"/>
                <a:gd name="T8" fmla="*/ 0 w 1109"/>
                <a:gd name="T9" fmla="*/ 0 h 1460"/>
                <a:gd name="T10" fmla="*/ 0 w 1109"/>
                <a:gd name="T11" fmla="*/ 0 h 1460"/>
                <a:gd name="T12" fmla="*/ 0 w 1109"/>
                <a:gd name="T13" fmla="*/ 0 h 1460"/>
                <a:gd name="T14" fmla="*/ 0 w 1109"/>
                <a:gd name="T15" fmla="*/ 0 h 1460"/>
                <a:gd name="T16" fmla="*/ 0 w 1109"/>
                <a:gd name="T17" fmla="*/ 0 h 1460"/>
                <a:gd name="T18" fmla="*/ 0 w 1109"/>
                <a:gd name="T19" fmla="*/ 0 h 1460"/>
                <a:gd name="T20" fmla="*/ 0 w 1109"/>
                <a:gd name="T21" fmla="*/ 0 h 1460"/>
                <a:gd name="T22" fmla="*/ 0 w 1109"/>
                <a:gd name="T23" fmla="*/ 0 h 1460"/>
                <a:gd name="T24" fmla="*/ 0 w 1109"/>
                <a:gd name="T25" fmla="*/ 0 h 1460"/>
                <a:gd name="T26" fmla="*/ 0 w 1109"/>
                <a:gd name="T27" fmla="*/ 0 h 1460"/>
                <a:gd name="T28" fmla="*/ 0 w 1109"/>
                <a:gd name="T29" fmla="*/ 0 h 1460"/>
                <a:gd name="T30" fmla="*/ 0 w 1109"/>
                <a:gd name="T31" fmla="*/ 0 h 1460"/>
                <a:gd name="T32" fmla="*/ 0 w 1109"/>
                <a:gd name="T33" fmla="*/ 0 h 1460"/>
                <a:gd name="T34" fmla="*/ 0 w 1109"/>
                <a:gd name="T35" fmla="*/ 0 h 1460"/>
                <a:gd name="T36" fmla="*/ 0 w 1109"/>
                <a:gd name="T37" fmla="*/ 0 h 1460"/>
                <a:gd name="T38" fmla="*/ 0 w 1109"/>
                <a:gd name="T39" fmla="*/ 0 h 1460"/>
                <a:gd name="T40" fmla="*/ 0 w 1109"/>
                <a:gd name="T41" fmla="*/ 0 h 1460"/>
                <a:gd name="T42" fmla="*/ 0 w 1109"/>
                <a:gd name="T43" fmla="*/ 0 h 1460"/>
                <a:gd name="T44" fmla="*/ 0 w 1109"/>
                <a:gd name="T45" fmla="*/ 0 h 1460"/>
                <a:gd name="T46" fmla="*/ 0 w 1109"/>
                <a:gd name="T47" fmla="*/ 0 h 1460"/>
                <a:gd name="T48" fmla="*/ 0 w 1109"/>
                <a:gd name="T49" fmla="*/ 0 h 1460"/>
                <a:gd name="T50" fmla="*/ 0 w 1109"/>
                <a:gd name="T51" fmla="*/ 0 h 1460"/>
                <a:gd name="T52" fmla="*/ 0 w 1109"/>
                <a:gd name="T53" fmla="*/ 0 h 1460"/>
                <a:gd name="T54" fmla="*/ 0 w 1109"/>
                <a:gd name="T55" fmla="*/ 0 h 1460"/>
                <a:gd name="T56" fmla="*/ 0 w 1109"/>
                <a:gd name="T57" fmla="*/ 0 h 1460"/>
                <a:gd name="T58" fmla="*/ 0 w 1109"/>
                <a:gd name="T59" fmla="*/ 0 h 1460"/>
                <a:gd name="T60" fmla="*/ 0 w 1109"/>
                <a:gd name="T61" fmla="*/ 0 h 146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09"/>
                <a:gd name="T94" fmla="*/ 0 h 1460"/>
                <a:gd name="T95" fmla="*/ 1109 w 1109"/>
                <a:gd name="T96" fmla="*/ 1460 h 146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09" h="1460">
                  <a:moveTo>
                    <a:pt x="0" y="378"/>
                  </a:moveTo>
                  <a:lnTo>
                    <a:pt x="411" y="256"/>
                  </a:lnTo>
                  <a:lnTo>
                    <a:pt x="1109" y="0"/>
                  </a:lnTo>
                  <a:lnTo>
                    <a:pt x="626" y="245"/>
                  </a:lnTo>
                  <a:lnTo>
                    <a:pt x="709" y="346"/>
                  </a:lnTo>
                  <a:lnTo>
                    <a:pt x="709" y="467"/>
                  </a:lnTo>
                  <a:lnTo>
                    <a:pt x="643" y="672"/>
                  </a:lnTo>
                  <a:lnTo>
                    <a:pt x="554" y="895"/>
                  </a:lnTo>
                  <a:lnTo>
                    <a:pt x="550" y="1016"/>
                  </a:lnTo>
                  <a:lnTo>
                    <a:pt x="632" y="1199"/>
                  </a:lnTo>
                  <a:lnTo>
                    <a:pt x="510" y="1055"/>
                  </a:lnTo>
                  <a:lnTo>
                    <a:pt x="494" y="899"/>
                  </a:lnTo>
                  <a:lnTo>
                    <a:pt x="588" y="639"/>
                  </a:lnTo>
                  <a:lnTo>
                    <a:pt x="660" y="450"/>
                  </a:lnTo>
                  <a:lnTo>
                    <a:pt x="550" y="251"/>
                  </a:lnTo>
                  <a:lnTo>
                    <a:pt x="244" y="368"/>
                  </a:lnTo>
                  <a:lnTo>
                    <a:pt x="272" y="428"/>
                  </a:lnTo>
                  <a:lnTo>
                    <a:pt x="294" y="583"/>
                  </a:lnTo>
                  <a:lnTo>
                    <a:pt x="266" y="760"/>
                  </a:lnTo>
                  <a:lnTo>
                    <a:pt x="222" y="933"/>
                  </a:lnTo>
                  <a:lnTo>
                    <a:pt x="206" y="1110"/>
                  </a:lnTo>
                  <a:lnTo>
                    <a:pt x="256" y="1283"/>
                  </a:lnTo>
                  <a:lnTo>
                    <a:pt x="371" y="1460"/>
                  </a:lnTo>
                  <a:lnTo>
                    <a:pt x="250" y="1387"/>
                  </a:lnTo>
                  <a:lnTo>
                    <a:pt x="167" y="1199"/>
                  </a:lnTo>
                  <a:lnTo>
                    <a:pt x="150" y="989"/>
                  </a:lnTo>
                  <a:lnTo>
                    <a:pt x="212" y="716"/>
                  </a:lnTo>
                  <a:lnTo>
                    <a:pt x="234" y="551"/>
                  </a:lnTo>
                  <a:lnTo>
                    <a:pt x="150" y="390"/>
                  </a:lnTo>
                  <a:lnTo>
                    <a:pt x="0" y="3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76" name="Freeform 38"/>
            <p:cNvSpPr>
              <a:spLocks/>
            </p:cNvSpPr>
            <p:nvPr/>
          </p:nvSpPr>
          <p:spPr bwMode="auto">
            <a:xfrm>
              <a:off x="3550" y="2694"/>
              <a:ext cx="96" cy="115"/>
            </a:xfrm>
            <a:custGeom>
              <a:avLst/>
              <a:gdLst>
                <a:gd name="T0" fmla="*/ 0 w 288"/>
                <a:gd name="T1" fmla="*/ 0 h 344"/>
                <a:gd name="T2" fmla="*/ 0 w 288"/>
                <a:gd name="T3" fmla="*/ 0 h 344"/>
                <a:gd name="T4" fmla="*/ 0 w 288"/>
                <a:gd name="T5" fmla="*/ 0 h 344"/>
                <a:gd name="T6" fmla="*/ 0 w 288"/>
                <a:gd name="T7" fmla="*/ 0 h 344"/>
                <a:gd name="T8" fmla="*/ 0 w 288"/>
                <a:gd name="T9" fmla="*/ 0 h 344"/>
                <a:gd name="T10" fmla="*/ 0 w 288"/>
                <a:gd name="T11" fmla="*/ 0 h 344"/>
                <a:gd name="T12" fmla="*/ 0 w 288"/>
                <a:gd name="T13" fmla="*/ 0 h 344"/>
                <a:gd name="T14" fmla="*/ 0 w 288"/>
                <a:gd name="T15" fmla="*/ 0 h 344"/>
                <a:gd name="T16" fmla="*/ 0 w 288"/>
                <a:gd name="T17" fmla="*/ 0 h 3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8"/>
                <a:gd name="T28" fmla="*/ 0 h 344"/>
                <a:gd name="T29" fmla="*/ 288 w 288"/>
                <a:gd name="T30" fmla="*/ 344 h 3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8" h="344">
                  <a:moveTo>
                    <a:pt x="27" y="344"/>
                  </a:moveTo>
                  <a:lnTo>
                    <a:pt x="0" y="161"/>
                  </a:lnTo>
                  <a:lnTo>
                    <a:pt x="73" y="0"/>
                  </a:lnTo>
                  <a:lnTo>
                    <a:pt x="139" y="6"/>
                  </a:lnTo>
                  <a:lnTo>
                    <a:pt x="288" y="83"/>
                  </a:lnTo>
                  <a:lnTo>
                    <a:pt x="111" y="66"/>
                  </a:lnTo>
                  <a:lnTo>
                    <a:pt x="49" y="167"/>
                  </a:lnTo>
                  <a:lnTo>
                    <a:pt x="27" y="3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77" name="Freeform 39"/>
            <p:cNvSpPr>
              <a:spLocks/>
            </p:cNvSpPr>
            <p:nvPr/>
          </p:nvSpPr>
          <p:spPr bwMode="auto">
            <a:xfrm>
              <a:off x="3631" y="2202"/>
              <a:ext cx="303" cy="361"/>
            </a:xfrm>
            <a:custGeom>
              <a:avLst/>
              <a:gdLst>
                <a:gd name="T0" fmla="*/ 0 w 908"/>
                <a:gd name="T1" fmla="*/ 0 h 1082"/>
                <a:gd name="T2" fmla="*/ 0 w 908"/>
                <a:gd name="T3" fmla="*/ 0 h 1082"/>
                <a:gd name="T4" fmla="*/ 0 w 908"/>
                <a:gd name="T5" fmla="*/ 0 h 1082"/>
                <a:gd name="T6" fmla="*/ 0 w 908"/>
                <a:gd name="T7" fmla="*/ 0 h 1082"/>
                <a:gd name="T8" fmla="*/ 0 w 908"/>
                <a:gd name="T9" fmla="*/ 0 h 1082"/>
                <a:gd name="T10" fmla="*/ 0 w 908"/>
                <a:gd name="T11" fmla="*/ 0 h 1082"/>
                <a:gd name="T12" fmla="*/ 0 w 908"/>
                <a:gd name="T13" fmla="*/ 0 h 1082"/>
                <a:gd name="T14" fmla="*/ 0 w 908"/>
                <a:gd name="T15" fmla="*/ 0 h 1082"/>
                <a:gd name="T16" fmla="*/ 0 w 908"/>
                <a:gd name="T17" fmla="*/ 0 h 1082"/>
                <a:gd name="T18" fmla="*/ 0 w 908"/>
                <a:gd name="T19" fmla="*/ 0 h 1082"/>
                <a:gd name="T20" fmla="*/ 0 w 908"/>
                <a:gd name="T21" fmla="*/ 0 h 1082"/>
                <a:gd name="T22" fmla="*/ 0 w 908"/>
                <a:gd name="T23" fmla="*/ 0 h 1082"/>
                <a:gd name="T24" fmla="*/ 0 w 908"/>
                <a:gd name="T25" fmla="*/ 0 h 1082"/>
                <a:gd name="T26" fmla="*/ 0 w 908"/>
                <a:gd name="T27" fmla="*/ 0 h 1082"/>
                <a:gd name="T28" fmla="*/ 0 w 908"/>
                <a:gd name="T29" fmla="*/ 0 h 1082"/>
                <a:gd name="T30" fmla="*/ 0 w 908"/>
                <a:gd name="T31" fmla="*/ 0 h 1082"/>
                <a:gd name="T32" fmla="*/ 0 w 908"/>
                <a:gd name="T33" fmla="*/ 0 h 1082"/>
                <a:gd name="T34" fmla="*/ 0 w 908"/>
                <a:gd name="T35" fmla="*/ 0 h 1082"/>
                <a:gd name="T36" fmla="*/ 0 w 908"/>
                <a:gd name="T37" fmla="*/ 0 h 108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08"/>
                <a:gd name="T58" fmla="*/ 0 h 1082"/>
                <a:gd name="T59" fmla="*/ 908 w 908"/>
                <a:gd name="T60" fmla="*/ 1082 h 108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08" h="1082">
                  <a:moveTo>
                    <a:pt x="66" y="949"/>
                  </a:moveTo>
                  <a:lnTo>
                    <a:pt x="576" y="716"/>
                  </a:lnTo>
                  <a:lnTo>
                    <a:pt x="695" y="703"/>
                  </a:lnTo>
                  <a:lnTo>
                    <a:pt x="781" y="621"/>
                  </a:lnTo>
                  <a:lnTo>
                    <a:pt x="859" y="428"/>
                  </a:lnTo>
                  <a:lnTo>
                    <a:pt x="825" y="161"/>
                  </a:lnTo>
                  <a:lnTo>
                    <a:pt x="700" y="52"/>
                  </a:lnTo>
                  <a:lnTo>
                    <a:pt x="478" y="124"/>
                  </a:lnTo>
                  <a:lnTo>
                    <a:pt x="661" y="0"/>
                  </a:lnTo>
                  <a:lnTo>
                    <a:pt x="781" y="40"/>
                  </a:lnTo>
                  <a:lnTo>
                    <a:pt x="881" y="151"/>
                  </a:lnTo>
                  <a:lnTo>
                    <a:pt x="908" y="372"/>
                  </a:lnTo>
                  <a:lnTo>
                    <a:pt x="897" y="527"/>
                  </a:lnTo>
                  <a:lnTo>
                    <a:pt x="794" y="723"/>
                  </a:lnTo>
                  <a:lnTo>
                    <a:pt x="726" y="765"/>
                  </a:lnTo>
                  <a:lnTo>
                    <a:pt x="604" y="760"/>
                  </a:lnTo>
                  <a:lnTo>
                    <a:pt x="0" y="1082"/>
                  </a:lnTo>
                  <a:lnTo>
                    <a:pt x="66" y="9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78" name="Freeform 40"/>
            <p:cNvSpPr>
              <a:spLocks/>
            </p:cNvSpPr>
            <p:nvPr/>
          </p:nvSpPr>
          <p:spPr bwMode="auto">
            <a:xfrm>
              <a:off x="3002" y="2496"/>
              <a:ext cx="1085" cy="420"/>
            </a:xfrm>
            <a:custGeom>
              <a:avLst/>
              <a:gdLst>
                <a:gd name="T0" fmla="*/ 0 w 3257"/>
                <a:gd name="T1" fmla="*/ 0 h 1259"/>
                <a:gd name="T2" fmla="*/ 0 w 3257"/>
                <a:gd name="T3" fmla="*/ 0 h 1259"/>
                <a:gd name="T4" fmla="*/ 0 w 3257"/>
                <a:gd name="T5" fmla="*/ 0 h 1259"/>
                <a:gd name="T6" fmla="*/ 0 w 3257"/>
                <a:gd name="T7" fmla="*/ 0 h 1259"/>
                <a:gd name="T8" fmla="*/ 0 w 3257"/>
                <a:gd name="T9" fmla="*/ 0 h 1259"/>
                <a:gd name="T10" fmla="*/ 0 w 3257"/>
                <a:gd name="T11" fmla="*/ 0 h 1259"/>
                <a:gd name="T12" fmla="*/ 0 w 3257"/>
                <a:gd name="T13" fmla="*/ 0 h 1259"/>
                <a:gd name="T14" fmla="*/ 0 w 3257"/>
                <a:gd name="T15" fmla="*/ 0 h 1259"/>
                <a:gd name="T16" fmla="*/ 0 w 3257"/>
                <a:gd name="T17" fmla="*/ 0 h 1259"/>
                <a:gd name="T18" fmla="*/ 0 w 3257"/>
                <a:gd name="T19" fmla="*/ 0 h 1259"/>
                <a:gd name="T20" fmla="*/ 0 w 3257"/>
                <a:gd name="T21" fmla="*/ 0 h 1259"/>
                <a:gd name="T22" fmla="*/ 0 w 3257"/>
                <a:gd name="T23" fmla="*/ 0 h 1259"/>
                <a:gd name="T24" fmla="*/ 0 w 3257"/>
                <a:gd name="T25" fmla="*/ 0 h 1259"/>
                <a:gd name="T26" fmla="*/ 0 w 3257"/>
                <a:gd name="T27" fmla="*/ 0 h 1259"/>
                <a:gd name="T28" fmla="*/ 0 w 3257"/>
                <a:gd name="T29" fmla="*/ 0 h 1259"/>
                <a:gd name="T30" fmla="*/ 0 w 3257"/>
                <a:gd name="T31" fmla="*/ 0 h 1259"/>
                <a:gd name="T32" fmla="*/ 0 w 3257"/>
                <a:gd name="T33" fmla="*/ 0 h 1259"/>
                <a:gd name="T34" fmla="*/ 0 w 3257"/>
                <a:gd name="T35" fmla="*/ 0 h 1259"/>
                <a:gd name="T36" fmla="*/ 0 w 3257"/>
                <a:gd name="T37" fmla="*/ 0 h 1259"/>
                <a:gd name="T38" fmla="*/ 0 w 3257"/>
                <a:gd name="T39" fmla="*/ 0 h 1259"/>
                <a:gd name="T40" fmla="*/ 0 w 3257"/>
                <a:gd name="T41" fmla="*/ 0 h 1259"/>
                <a:gd name="T42" fmla="*/ 0 w 3257"/>
                <a:gd name="T43" fmla="*/ 0 h 1259"/>
                <a:gd name="T44" fmla="*/ 0 w 3257"/>
                <a:gd name="T45" fmla="*/ 0 h 1259"/>
                <a:gd name="T46" fmla="*/ 0 w 3257"/>
                <a:gd name="T47" fmla="*/ 0 h 1259"/>
                <a:gd name="T48" fmla="*/ 0 w 3257"/>
                <a:gd name="T49" fmla="*/ 0 h 1259"/>
                <a:gd name="T50" fmla="*/ 0 w 3257"/>
                <a:gd name="T51" fmla="*/ 0 h 1259"/>
                <a:gd name="T52" fmla="*/ 0 w 3257"/>
                <a:gd name="T53" fmla="*/ 0 h 1259"/>
                <a:gd name="T54" fmla="*/ 0 w 3257"/>
                <a:gd name="T55" fmla="*/ 0 h 1259"/>
                <a:gd name="T56" fmla="*/ 0 w 3257"/>
                <a:gd name="T57" fmla="*/ 0 h 1259"/>
                <a:gd name="T58" fmla="*/ 0 w 3257"/>
                <a:gd name="T59" fmla="*/ 0 h 1259"/>
                <a:gd name="T60" fmla="*/ 0 w 3257"/>
                <a:gd name="T61" fmla="*/ 0 h 1259"/>
                <a:gd name="T62" fmla="*/ 0 w 3257"/>
                <a:gd name="T63" fmla="*/ 0 h 1259"/>
                <a:gd name="T64" fmla="*/ 0 w 3257"/>
                <a:gd name="T65" fmla="*/ 0 h 1259"/>
                <a:gd name="T66" fmla="*/ 0 w 3257"/>
                <a:gd name="T67" fmla="*/ 0 h 1259"/>
                <a:gd name="T68" fmla="*/ 0 w 3257"/>
                <a:gd name="T69" fmla="*/ 0 h 1259"/>
                <a:gd name="T70" fmla="*/ 0 w 3257"/>
                <a:gd name="T71" fmla="*/ 0 h 1259"/>
                <a:gd name="T72" fmla="*/ 0 w 3257"/>
                <a:gd name="T73" fmla="*/ 0 h 1259"/>
                <a:gd name="T74" fmla="*/ 0 w 3257"/>
                <a:gd name="T75" fmla="*/ 0 h 1259"/>
                <a:gd name="T76" fmla="*/ 0 w 3257"/>
                <a:gd name="T77" fmla="*/ 0 h 1259"/>
                <a:gd name="T78" fmla="*/ 0 w 3257"/>
                <a:gd name="T79" fmla="*/ 0 h 1259"/>
                <a:gd name="T80" fmla="*/ 0 w 3257"/>
                <a:gd name="T81" fmla="*/ 0 h 1259"/>
                <a:gd name="T82" fmla="*/ 0 w 3257"/>
                <a:gd name="T83" fmla="*/ 0 h 1259"/>
                <a:gd name="T84" fmla="*/ 0 w 3257"/>
                <a:gd name="T85" fmla="*/ 0 h 1259"/>
                <a:gd name="T86" fmla="*/ 0 w 3257"/>
                <a:gd name="T87" fmla="*/ 0 h 1259"/>
                <a:gd name="T88" fmla="*/ 0 w 3257"/>
                <a:gd name="T89" fmla="*/ 0 h 1259"/>
                <a:gd name="T90" fmla="*/ 0 w 3257"/>
                <a:gd name="T91" fmla="*/ 0 h 1259"/>
                <a:gd name="T92" fmla="*/ 0 w 3257"/>
                <a:gd name="T93" fmla="*/ 0 h 125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57"/>
                <a:gd name="T142" fmla="*/ 0 h 1259"/>
                <a:gd name="T143" fmla="*/ 3257 w 3257"/>
                <a:gd name="T144" fmla="*/ 1259 h 125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57" h="1259">
                  <a:moveTo>
                    <a:pt x="44" y="0"/>
                  </a:moveTo>
                  <a:lnTo>
                    <a:pt x="0" y="99"/>
                  </a:lnTo>
                  <a:lnTo>
                    <a:pt x="5" y="321"/>
                  </a:lnTo>
                  <a:lnTo>
                    <a:pt x="66" y="448"/>
                  </a:lnTo>
                  <a:lnTo>
                    <a:pt x="166" y="482"/>
                  </a:lnTo>
                  <a:lnTo>
                    <a:pt x="338" y="625"/>
                  </a:lnTo>
                  <a:lnTo>
                    <a:pt x="758" y="915"/>
                  </a:lnTo>
                  <a:lnTo>
                    <a:pt x="853" y="931"/>
                  </a:lnTo>
                  <a:lnTo>
                    <a:pt x="974" y="997"/>
                  </a:lnTo>
                  <a:lnTo>
                    <a:pt x="1014" y="1076"/>
                  </a:lnTo>
                  <a:lnTo>
                    <a:pt x="1334" y="1242"/>
                  </a:lnTo>
                  <a:lnTo>
                    <a:pt x="1468" y="1259"/>
                  </a:lnTo>
                  <a:lnTo>
                    <a:pt x="3257" y="698"/>
                  </a:lnTo>
                  <a:lnTo>
                    <a:pt x="3241" y="577"/>
                  </a:lnTo>
                  <a:lnTo>
                    <a:pt x="2764" y="426"/>
                  </a:lnTo>
                  <a:lnTo>
                    <a:pt x="3207" y="621"/>
                  </a:lnTo>
                  <a:lnTo>
                    <a:pt x="1446" y="1174"/>
                  </a:lnTo>
                  <a:lnTo>
                    <a:pt x="1334" y="1076"/>
                  </a:lnTo>
                  <a:lnTo>
                    <a:pt x="1279" y="931"/>
                  </a:lnTo>
                  <a:lnTo>
                    <a:pt x="1324" y="648"/>
                  </a:lnTo>
                  <a:lnTo>
                    <a:pt x="1245" y="786"/>
                  </a:lnTo>
                  <a:lnTo>
                    <a:pt x="1229" y="931"/>
                  </a:lnTo>
                  <a:lnTo>
                    <a:pt x="1279" y="1114"/>
                  </a:lnTo>
                  <a:lnTo>
                    <a:pt x="1324" y="1174"/>
                  </a:lnTo>
                  <a:lnTo>
                    <a:pt x="1064" y="1048"/>
                  </a:lnTo>
                  <a:lnTo>
                    <a:pt x="1014" y="925"/>
                  </a:lnTo>
                  <a:lnTo>
                    <a:pt x="1002" y="742"/>
                  </a:lnTo>
                  <a:lnTo>
                    <a:pt x="1036" y="615"/>
                  </a:lnTo>
                  <a:lnTo>
                    <a:pt x="974" y="710"/>
                  </a:lnTo>
                  <a:lnTo>
                    <a:pt x="952" y="842"/>
                  </a:lnTo>
                  <a:lnTo>
                    <a:pt x="941" y="921"/>
                  </a:lnTo>
                  <a:lnTo>
                    <a:pt x="847" y="859"/>
                  </a:lnTo>
                  <a:lnTo>
                    <a:pt x="831" y="698"/>
                  </a:lnTo>
                  <a:lnTo>
                    <a:pt x="881" y="510"/>
                  </a:lnTo>
                  <a:lnTo>
                    <a:pt x="820" y="593"/>
                  </a:lnTo>
                  <a:lnTo>
                    <a:pt x="776" y="720"/>
                  </a:lnTo>
                  <a:lnTo>
                    <a:pt x="776" y="853"/>
                  </a:lnTo>
                  <a:lnTo>
                    <a:pt x="183" y="442"/>
                  </a:lnTo>
                  <a:lnTo>
                    <a:pt x="177" y="321"/>
                  </a:lnTo>
                  <a:lnTo>
                    <a:pt x="183" y="221"/>
                  </a:lnTo>
                  <a:lnTo>
                    <a:pt x="132" y="287"/>
                  </a:lnTo>
                  <a:lnTo>
                    <a:pt x="104" y="394"/>
                  </a:lnTo>
                  <a:lnTo>
                    <a:pt x="44" y="282"/>
                  </a:lnTo>
                  <a:lnTo>
                    <a:pt x="44" y="121"/>
                  </a:lnTo>
                  <a:lnTo>
                    <a:pt x="149" y="5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79" name="Freeform 41"/>
            <p:cNvSpPr>
              <a:spLocks/>
            </p:cNvSpPr>
            <p:nvPr/>
          </p:nvSpPr>
          <p:spPr bwMode="auto">
            <a:xfrm>
              <a:off x="3446" y="2677"/>
              <a:ext cx="100" cy="152"/>
            </a:xfrm>
            <a:custGeom>
              <a:avLst/>
              <a:gdLst>
                <a:gd name="T0" fmla="*/ 0 w 300"/>
                <a:gd name="T1" fmla="*/ 0 h 454"/>
                <a:gd name="T2" fmla="*/ 0 w 300"/>
                <a:gd name="T3" fmla="*/ 0 h 454"/>
                <a:gd name="T4" fmla="*/ 0 w 300"/>
                <a:gd name="T5" fmla="*/ 0 h 454"/>
                <a:gd name="T6" fmla="*/ 0 w 300"/>
                <a:gd name="T7" fmla="*/ 0 h 454"/>
                <a:gd name="T8" fmla="*/ 0 w 300"/>
                <a:gd name="T9" fmla="*/ 0 h 454"/>
                <a:gd name="T10" fmla="*/ 0 w 300"/>
                <a:gd name="T11" fmla="*/ 0 h 454"/>
                <a:gd name="T12" fmla="*/ 0 w 300"/>
                <a:gd name="T13" fmla="*/ 0 h 454"/>
                <a:gd name="T14" fmla="*/ 0 w 300"/>
                <a:gd name="T15" fmla="*/ 0 h 454"/>
                <a:gd name="T16" fmla="*/ 0 w 300"/>
                <a:gd name="T17" fmla="*/ 0 h 454"/>
                <a:gd name="T18" fmla="*/ 0 w 300"/>
                <a:gd name="T19" fmla="*/ 0 h 454"/>
                <a:gd name="T20" fmla="*/ 0 w 300"/>
                <a:gd name="T21" fmla="*/ 0 h 454"/>
                <a:gd name="T22" fmla="*/ 0 w 300"/>
                <a:gd name="T23" fmla="*/ 0 h 45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0"/>
                <a:gd name="T37" fmla="*/ 0 h 454"/>
                <a:gd name="T38" fmla="*/ 300 w 300"/>
                <a:gd name="T39" fmla="*/ 454 h 45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0" h="454">
                  <a:moveTo>
                    <a:pt x="145" y="0"/>
                  </a:moveTo>
                  <a:lnTo>
                    <a:pt x="78" y="50"/>
                  </a:lnTo>
                  <a:lnTo>
                    <a:pt x="46" y="138"/>
                  </a:lnTo>
                  <a:lnTo>
                    <a:pt x="0" y="350"/>
                  </a:lnTo>
                  <a:lnTo>
                    <a:pt x="46" y="454"/>
                  </a:lnTo>
                  <a:lnTo>
                    <a:pt x="300" y="372"/>
                  </a:lnTo>
                  <a:lnTo>
                    <a:pt x="239" y="310"/>
                  </a:lnTo>
                  <a:lnTo>
                    <a:pt x="78" y="355"/>
                  </a:lnTo>
                  <a:lnTo>
                    <a:pt x="84" y="183"/>
                  </a:lnTo>
                  <a:lnTo>
                    <a:pt x="156" y="122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80" name="Freeform 42"/>
            <p:cNvSpPr>
              <a:spLocks/>
            </p:cNvSpPr>
            <p:nvPr/>
          </p:nvSpPr>
          <p:spPr bwMode="auto">
            <a:xfrm>
              <a:off x="3558" y="2740"/>
              <a:ext cx="156" cy="54"/>
            </a:xfrm>
            <a:custGeom>
              <a:avLst/>
              <a:gdLst>
                <a:gd name="T0" fmla="*/ 0 w 470"/>
                <a:gd name="T1" fmla="*/ 0 h 161"/>
                <a:gd name="T2" fmla="*/ 0 w 470"/>
                <a:gd name="T3" fmla="*/ 0 h 161"/>
                <a:gd name="T4" fmla="*/ 0 w 470"/>
                <a:gd name="T5" fmla="*/ 0 h 161"/>
                <a:gd name="T6" fmla="*/ 0 w 470"/>
                <a:gd name="T7" fmla="*/ 0 h 161"/>
                <a:gd name="T8" fmla="*/ 0 w 470"/>
                <a:gd name="T9" fmla="*/ 0 h 1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0"/>
                <a:gd name="T16" fmla="*/ 0 h 161"/>
                <a:gd name="T17" fmla="*/ 470 w 470"/>
                <a:gd name="T18" fmla="*/ 161 h 1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0" h="161">
                  <a:moveTo>
                    <a:pt x="10" y="99"/>
                  </a:moveTo>
                  <a:lnTo>
                    <a:pt x="470" y="0"/>
                  </a:lnTo>
                  <a:lnTo>
                    <a:pt x="0" y="161"/>
                  </a:lnTo>
                  <a:lnTo>
                    <a:pt x="10" y="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81" name="Freeform 43"/>
            <p:cNvSpPr>
              <a:spLocks/>
            </p:cNvSpPr>
            <p:nvPr/>
          </p:nvSpPr>
          <p:spPr bwMode="auto">
            <a:xfrm>
              <a:off x="2933" y="2554"/>
              <a:ext cx="1017" cy="494"/>
            </a:xfrm>
            <a:custGeom>
              <a:avLst/>
              <a:gdLst>
                <a:gd name="T0" fmla="*/ 0 w 3052"/>
                <a:gd name="T1" fmla="*/ 0 h 1482"/>
                <a:gd name="T2" fmla="*/ 0 w 3052"/>
                <a:gd name="T3" fmla="*/ 0 h 1482"/>
                <a:gd name="T4" fmla="*/ 0 w 3052"/>
                <a:gd name="T5" fmla="*/ 0 h 1482"/>
                <a:gd name="T6" fmla="*/ 0 w 3052"/>
                <a:gd name="T7" fmla="*/ 0 h 1482"/>
                <a:gd name="T8" fmla="*/ 0 w 3052"/>
                <a:gd name="T9" fmla="*/ 0 h 1482"/>
                <a:gd name="T10" fmla="*/ 0 w 3052"/>
                <a:gd name="T11" fmla="*/ 0 h 1482"/>
                <a:gd name="T12" fmla="*/ 0 w 3052"/>
                <a:gd name="T13" fmla="*/ 0 h 1482"/>
                <a:gd name="T14" fmla="*/ 0 w 3052"/>
                <a:gd name="T15" fmla="*/ 0 h 1482"/>
                <a:gd name="T16" fmla="*/ 0 w 3052"/>
                <a:gd name="T17" fmla="*/ 0 h 1482"/>
                <a:gd name="T18" fmla="*/ 0 w 3052"/>
                <a:gd name="T19" fmla="*/ 0 h 1482"/>
                <a:gd name="T20" fmla="*/ 0 w 3052"/>
                <a:gd name="T21" fmla="*/ 0 h 1482"/>
                <a:gd name="T22" fmla="*/ 0 w 3052"/>
                <a:gd name="T23" fmla="*/ 0 h 1482"/>
                <a:gd name="T24" fmla="*/ 0 w 3052"/>
                <a:gd name="T25" fmla="*/ 0 h 1482"/>
                <a:gd name="T26" fmla="*/ 0 w 3052"/>
                <a:gd name="T27" fmla="*/ 0 h 1482"/>
                <a:gd name="T28" fmla="*/ 0 w 3052"/>
                <a:gd name="T29" fmla="*/ 0 h 1482"/>
                <a:gd name="T30" fmla="*/ 0 w 3052"/>
                <a:gd name="T31" fmla="*/ 0 h 1482"/>
                <a:gd name="T32" fmla="*/ 0 w 3052"/>
                <a:gd name="T33" fmla="*/ 0 h 1482"/>
                <a:gd name="T34" fmla="*/ 0 w 3052"/>
                <a:gd name="T35" fmla="*/ 0 h 1482"/>
                <a:gd name="T36" fmla="*/ 0 w 3052"/>
                <a:gd name="T37" fmla="*/ 0 h 1482"/>
                <a:gd name="T38" fmla="*/ 0 w 3052"/>
                <a:gd name="T39" fmla="*/ 0 h 1482"/>
                <a:gd name="T40" fmla="*/ 0 w 3052"/>
                <a:gd name="T41" fmla="*/ 0 h 1482"/>
                <a:gd name="T42" fmla="*/ 0 w 3052"/>
                <a:gd name="T43" fmla="*/ 0 h 1482"/>
                <a:gd name="T44" fmla="*/ 0 w 3052"/>
                <a:gd name="T45" fmla="*/ 0 h 1482"/>
                <a:gd name="T46" fmla="*/ 0 w 3052"/>
                <a:gd name="T47" fmla="*/ 0 h 148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052"/>
                <a:gd name="T73" fmla="*/ 0 h 1482"/>
                <a:gd name="T74" fmla="*/ 3052 w 3052"/>
                <a:gd name="T75" fmla="*/ 1482 h 148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052" h="1482">
                  <a:moveTo>
                    <a:pt x="243" y="0"/>
                  </a:moveTo>
                  <a:lnTo>
                    <a:pt x="0" y="37"/>
                  </a:lnTo>
                  <a:lnTo>
                    <a:pt x="7" y="126"/>
                  </a:lnTo>
                  <a:lnTo>
                    <a:pt x="770" y="1337"/>
                  </a:lnTo>
                  <a:lnTo>
                    <a:pt x="2809" y="1107"/>
                  </a:lnTo>
                  <a:lnTo>
                    <a:pt x="2903" y="1151"/>
                  </a:lnTo>
                  <a:lnTo>
                    <a:pt x="2957" y="1237"/>
                  </a:lnTo>
                  <a:lnTo>
                    <a:pt x="2892" y="1419"/>
                  </a:lnTo>
                  <a:lnTo>
                    <a:pt x="2554" y="1482"/>
                  </a:lnTo>
                  <a:lnTo>
                    <a:pt x="2906" y="1482"/>
                  </a:lnTo>
                  <a:lnTo>
                    <a:pt x="3052" y="1259"/>
                  </a:lnTo>
                  <a:lnTo>
                    <a:pt x="3044" y="1078"/>
                  </a:lnTo>
                  <a:lnTo>
                    <a:pt x="2980" y="994"/>
                  </a:lnTo>
                  <a:lnTo>
                    <a:pt x="2626" y="1041"/>
                  </a:lnTo>
                  <a:lnTo>
                    <a:pt x="2561" y="1069"/>
                  </a:lnTo>
                  <a:lnTo>
                    <a:pt x="2484" y="1041"/>
                  </a:lnTo>
                  <a:lnTo>
                    <a:pt x="881" y="1230"/>
                  </a:lnTo>
                  <a:lnTo>
                    <a:pt x="384" y="532"/>
                  </a:lnTo>
                  <a:lnTo>
                    <a:pt x="827" y="1236"/>
                  </a:lnTo>
                  <a:lnTo>
                    <a:pt x="787" y="1295"/>
                  </a:lnTo>
                  <a:lnTo>
                    <a:pt x="31" y="70"/>
                  </a:lnTo>
                  <a:lnTo>
                    <a:pt x="224" y="37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82" name="Freeform 44"/>
            <p:cNvSpPr>
              <a:spLocks/>
            </p:cNvSpPr>
            <p:nvPr/>
          </p:nvSpPr>
          <p:spPr bwMode="auto">
            <a:xfrm>
              <a:off x="2959" y="2664"/>
              <a:ext cx="183" cy="427"/>
            </a:xfrm>
            <a:custGeom>
              <a:avLst/>
              <a:gdLst>
                <a:gd name="T0" fmla="*/ 0 w 547"/>
                <a:gd name="T1" fmla="*/ 0 h 1281"/>
                <a:gd name="T2" fmla="*/ 0 w 547"/>
                <a:gd name="T3" fmla="*/ 0 h 1281"/>
                <a:gd name="T4" fmla="*/ 0 w 547"/>
                <a:gd name="T5" fmla="*/ 0 h 1281"/>
                <a:gd name="T6" fmla="*/ 0 w 547"/>
                <a:gd name="T7" fmla="*/ 0 h 1281"/>
                <a:gd name="T8" fmla="*/ 0 w 547"/>
                <a:gd name="T9" fmla="*/ 0 h 1281"/>
                <a:gd name="T10" fmla="*/ 0 w 547"/>
                <a:gd name="T11" fmla="*/ 0 h 1281"/>
                <a:gd name="T12" fmla="*/ 0 w 547"/>
                <a:gd name="T13" fmla="*/ 0 h 1281"/>
                <a:gd name="T14" fmla="*/ 0 w 547"/>
                <a:gd name="T15" fmla="*/ 0 h 1281"/>
                <a:gd name="T16" fmla="*/ 0 w 547"/>
                <a:gd name="T17" fmla="*/ 0 h 1281"/>
                <a:gd name="T18" fmla="*/ 0 w 547"/>
                <a:gd name="T19" fmla="*/ 0 h 1281"/>
                <a:gd name="T20" fmla="*/ 0 w 547"/>
                <a:gd name="T21" fmla="*/ 0 h 1281"/>
                <a:gd name="T22" fmla="*/ 0 w 547"/>
                <a:gd name="T23" fmla="*/ 0 h 1281"/>
                <a:gd name="T24" fmla="*/ 0 w 547"/>
                <a:gd name="T25" fmla="*/ 0 h 1281"/>
                <a:gd name="T26" fmla="*/ 0 w 547"/>
                <a:gd name="T27" fmla="*/ 0 h 12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7"/>
                <a:gd name="T43" fmla="*/ 0 h 1281"/>
                <a:gd name="T44" fmla="*/ 547 w 547"/>
                <a:gd name="T45" fmla="*/ 1281 h 128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7" h="1281">
                  <a:moveTo>
                    <a:pt x="71" y="0"/>
                  </a:moveTo>
                  <a:lnTo>
                    <a:pt x="82" y="95"/>
                  </a:lnTo>
                  <a:lnTo>
                    <a:pt x="66" y="175"/>
                  </a:lnTo>
                  <a:lnTo>
                    <a:pt x="38" y="228"/>
                  </a:lnTo>
                  <a:lnTo>
                    <a:pt x="0" y="256"/>
                  </a:lnTo>
                  <a:lnTo>
                    <a:pt x="143" y="527"/>
                  </a:lnTo>
                  <a:lnTo>
                    <a:pt x="547" y="1281"/>
                  </a:lnTo>
                  <a:lnTo>
                    <a:pt x="249" y="604"/>
                  </a:lnTo>
                  <a:lnTo>
                    <a:pt x="66" y="256"/>
                  </a:lnTo>
                  <a:lnTo>
                    <a:pt x="243" y="465"/>
                  </a:lnTo>
                  <a:lnTo>
                    <a:pt x="104" y="189"/>
                  </a:lnTo>
                  <a:lnTo>
                    <a:pt x="143" y="8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83" name="Freeform 45"/>
            <p:cNvSpPr>
              <a:spLocks/>
            </p:cNvSpPr>
            <p:nvPr/>
          </p:nvSpPr>
          <p:spPr bwMode="auto">
            <a:xfrm>
              <a:off x="2904" y="2702"/>
              <a:ext cx="1092" cy="489"/>
            </a:xfrm>
            <a:custGeom>
              <a:avLst/>
              <a:gdLst>
                <a:gd name="T0" fmla="*/ 0 w 3277"/>
                <a:gd name="T1" fmla="*/ 0 h 1467"/>
                <a:gd name="T2" fmla="*/ 0 w 3277"/>
                <a:gd name="T3" fmla="*/ 0 h 1467"/>
                <a:gd name="T4" fmla="*/ 0 w 3277"/>
                <a:gd name="T5" fmla="*/ 0 h 1467"/>
                <a:gd name="T6" fmla="*/ 0 w 3277"/>
                <a:gd name="T7" fmla="*/ 0 h 1467"/>
                <a:gd name="T8" fmla="*/ 0 w 3277"/>
                <a:gd name="T9" fmla="*/ 0 h 1467"/>
                <a:gd name="T10" fmla="*/ 0 w 3277"/>
                <a:gd name="T11" fmla="*/ 0 h 1467"/>
                <a:gd name="T12" fmla="*/ 0 w 3277"/>
                <a:gd name="T13" fmla="*/ 0 h 1467"/>
                <a:gd name="T14" fmla="*/ 0 w 3277"/>
                <a:gd name="T15" fmla="*/ 0 h 1467"/>
                <a:gd name="T16" fmla="*/ 0 w 3277"/>
                <a:gd name="T17" fmla="*/ 0 h 1467"/>
                <a:gd name="T18" fmla="*/ 0 w 3277"/>
                <a:gd name="T19" fmla="*/ 0 h 1467"/>
                <a:gd name="T20" fmla="*/ 0 w 3277"/>
                <a:gd name="T21" fmla="*/ 0 h 1467"/>
                <a:gd name="T22" fmla="*/ 0 w 3277"/>
                <a:gd name="T23" fmla="*/ 0 h 1467"/>
                <a:gd name="T24" fmla="*/ 0 w 3277"/>
                <a:gd name="T25" fmla="*/ 0 h 1467"/>
                <a:gd name="T26" fmla="*/ 0 w 3277"/>
                <a:gd name="T27" fmla="*/ 0 h 1467"/>
                <a:gd name="T28" fmla="*/ 0 w 3277"/>
                <a:gd name="T29" fmla="*/ 0 h 1467"/>
                <a:gd name="T30" fmla="*/ 0 w 3277"/>
                <a:gd name="T31" fmla="*/ 0 h 1467"/>
                <a:gd name="T32" fmla="*/ 0 w 3277"/>
                <a:gd name="T33" fmla="*/ 0 h 1467"/>
                <a:gd name="T34" fmla="*/ 0 w 3277"/>
                <a:gd name="T35" fmla="*/ 0 h 1467"/>
                <a:gd name="T36" fmla="*/ 0 w 3277"/>
                <a:gd name="T37" fmla="*/ 0 h 1467"/>
                <a:gd name="T38" fmla="*/ 0 w 3277"/>
                <a:gd name="T39" fmla="*/ 0 h 1467"/>
                <a:gd name="T40" fmla="*/ 0 w 3277"/>
                <a:gd name="T41" fmla="*/ 0 h 1467"/>
                <a:gd name="T42" fmla="*/ 0 w 3277"/>
                <a:gd name="T43" fmla="*/ 0 h 1467"/>
                <a:gd name="T44" fmla="*/ 0 w 3277"/>
                <a:gd name="T45" fmla="*/ 0 h 1467"/>
                <a:gd name="T46" fmla="*/ 0 w 3277"/>
                <a:gd name="T47" fmla="*/ 0 h 1467"/>
                <a:gd name="T48" fmla="*/ 0 w 3277"/>
                <a:gd name="T49" fmla="*/ 0 h 1467"/>
                <a:gd name="T50" fmla="*/ 0 w 3277"/>
                <a:gd name="T51" fmla="*/ 0 h 1467"/>
                <a:gd name="T52" fmla="*/ 0 w 3277"/>
                <a:gd name="T53" fmla="*/ 0 h 1467"/>
                <a:gd name="T54" fmla="*/ 0 w 3277"/>
                <a:gd name="T55" fmla="*/ 0 h 1467"/>
                <a:gd name="T56" fmla="*/ 0 w 3277"/>
                <a:gd name="T57" fmla="*/ 0 h 146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277"/>
                <a:gd name="T88" fmla="*/ 0 h 1467"/>
                <a:gd name="T89" fmla="*/ 3277 w 3277"/>
                <a:gd name="T90" fmla="*/ 1467 h 146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277" h="1467">
                  <a:moveTo>
                    <a:pt x="256" y="0"/>
                  </a:moveTo>
                  <a:lnTo>
                    <a:pt x="120" y="62"/>
                  </a:lnTo>
                  <a:lnTo>
                    <a:pt x="12" y="85"/>
                  </a:lnTo>
                  <a:lnTo>
                    <a:pt x="0" y="157"/>
                  </a:lnTo>
                  <a:lnTo>
                    <a:pt x="445" y="993"/>
                  </a:lnTo>
                  <a:lnTo>
                    <a:pt x="635" y="1467"/>
                  </a:lnTo>
                  <a:lnTo>
                    <a:pt x="2530" y="1233"/>
                  </a:lnTo>
                  <a:lnTo>
                    <a:pt x="2601" y="1210"/>
                  </a:lnTo>
                  <a:lnTo>
                    <a:pt x="2702" y="1244"/>
                  </a:lnTo>
                  <a:lnTo>
                    <a:pt x="3045" y="1198"/>
                  </a:lnTo>
                  <a:lnTo>
                    <a:pt x="3199" y="1056"/>
                  </a:lnTo>
                  <a:lnTo>
                    <a:pt x="3277" y="706"/>
                  </a:lnTo>
                  <a:lnTo>
                    <a:pt x="3223" y="456"/>
                  </a:lnTo>
                  <a:lnTo>
                    <a:pt x="2982" y="245"/>
                  </a:lnTo>
                  <a:lnTo>
                    <a:pt x="2511" y="363"/>
                  </a:lnTo>
                  <a:lnTo>
                    <a:pt x="2933" y="371"/>
                  </a:lnTo>
                  <a:lnTo>
                    <a:pt x="3115" y="510"/>
                  </a:lnTo>
                  <a:lnTo>
                    <a:pt x="3196" y="631"/>
                  </a:lnTo>
                  <a:lnTo>
                    <a:pt x="3202" y="811"/>
                  </a:lnTo>
                  <a:lnTo>
                    <a:pt x="3134" y="1027"/>
                  </a:lnTo>
                  <a:lnTo>
                    <a:pt x="3047" y="1124"/>
                  </a:lnTo>
                  <a:lnTo>
                    <a:pt x="2769" y="1161"/>
                  </a:lnTo>
                  <a:lnTo>
                    <a:pt x="2645" y="1121"/>
                  </a:lnTo>
                  <a:lnTo>
                    <a:pt x="2477" y="1205"/>
                  </a:lnTo>
                  <a:lnTo>
                    <a:pt x="688" y="1360"/>
                  </a:lnTo>
                  <a:lnTo>
                    <a:pt x="53" y="107"/>
                  </a:lnTo>
                  <a:lnTo>
                    <a:pt x="270" y="41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84" name="Freeform 46"/>
            <p:cNvSpPr>
              <a:spLocks/>
            </p:cNvSpPr>
            <p:nvPr/>
          </p:nvSpPr>
          <p:spPr bwMode="auto">
            <a:xfrm>
              <a:off x="3148" y="2941"/>
              <a:ext cx="552" cy="163"/>
            </a:xfrm>
            <a:custGeom>
              <a:avLst/>
              <a:gdLst>
                <a:gd name="T0" fmla="*/ 0 w 1656"/>
                <a:gd name="T1" fmla="*/ 0 h 489"/>
                <a:gd name="T2" fmla="*/ 0 w 1656"/>
                <a:gd name="T3" fmla="*/ 0 h 489"/>
                <a:gd name="T4" fmla="*/ 0 w 1656"/>
                <a:gd name="T5" fmla="*/ 0 h 489"/>
                <a:gd name="T6" fmla="*/ 0 w 1656"/>
                <a:gd name="T7" fmla="*/ 0 h 489"/>
                <a:gd name="T8" fmla="*/ 0 w 1656"/>
                <a:gd name="T9" fmla="*/ 0 h 489"/>
                <a:gd name="T10" fmla="*/ 0 w 1656"/>
                <a:gd name="T11" fmla="*/ 0 h 489"/>
                <a:gd name="T12" fmla="*/ 0 w 1656"/>
                <a:gd name="T13" fmla="*/ 0 h 489"/>
                <a:gd name="T14" fmla="*/ 0 w 1656"/>
                <a:gd name="T15" fmla="*/ 0 h 489"/>
                <a:gd name="T16" fmla="*/ 0 w 1656"/>
                <a:gd name="T17" fmla="*/ 0 h 489"/>
                <a:gd name="T18" fmla="*/ 0 w 1656"/>
                <a:gd name="T19" fmla="*/ 0 h 489"/>
                <a:gd name="T20" fmla="*/ 0 w 1656"/>
                <a:gd name="T21" fmla="*/ 0 h 489"/>
                <a:gd name="T22" fmla="*/ 0 w 1656"/>
                <a:gd name="T23" fmla="*/ 0 h 489"/>
                <a:gd name="T24" fmla="*/ 0 w 1656"/>
                <a:gd name="T25" fmla="*/ 0 h 489"/>
                <a:gd name="T26" fmla="*/ 0 w 1656"/>
                <a:gd name="T27" fmla="*/ 0 h 4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56"/>
                <a:gd name="T43" fmla="*/ 0 h 489"/>
                <a:gd name="T44" fmla="*/ 1656 w 1656"/>
                <a:gd name="T45" fmla="*/ 489 h 48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56" h="489">
                  <a:moveTo>
                    <a:pt x="0" y="489"/>
                  </a:moveTo>
                  <a:lnTo>
                    <a:pt x="133" y="366"/>
                  </a:lnTo>
                  <a:lnTo>
                    <a:pt x="193" y="256"/>
                  </a:lnTo>
                  <a:lnTo>
                    <a:pt x="177" y="123"/>
                  </a:lnTo>
                  <a:lnTo>
                    <a:pt x="1202" y="0"/>
                  </a:lnTo>
                  <a:lnTo>
                    <a:pt x="288" y="157"/>
                  </a:lnTo>
                  <a:lnTo>
                    <a:pt x="248" y="267"/>
                  </a:lnTo>
                  <a:lnTo>
                    <a:pt x="1030" y="223"/>
                  </a:lnTo>
                  <a:lnTo>
                    <a:pt x="232" y="340"/>
                  </a:lnTo>
                  <a:lnTo>
                    <a:pt x="187" y="384"/>
                  </a:lnTo>
                  <a:lnTo>
                    <a:pt x="143" y="411"/>
                  </a:lnTo>
                  <a:lnTo>
                    <a:pt x="1656" y="328"/>
                  </a:lnTo>
                  <a:lnTo>
                    <a:pt x="0" y="4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85" name="Freeform 47"/>
            <p:cNvSpPr>
              <a:spLocks/>
            </p:cNvSpPr>
            <p:nvPr/>
          </p:nvSpPr>
          <p:spPr bwMode="auto">
            <a:xfrm>
              <a:off x="3149" y="2785"/>
              <a:ext cx="253" cy="111"/>
            </a:xfrm>
            <a:custGeom>
              <a:avLst/>
              <a:gdLst>
                <a:gd name="T0" fmla="*/ 0 w 759"/>
                <a:gd name="T1" fmla="*/ 0 h 332"/>
                <a:gd name="T2" fmla="*/ 0 w 759"/>
                <a:gd name="T3" fmla="*/ 0 h 332"/>
                <a:gd name="T4" fmla="*/ 0 w 759"/>
                <a:gd name="T5" fmla="*/ 0 h 332"/>
                <a:gd name="T6" fmla="*/ 0 w 759"/>
                <a:gd name="T7" fmla="*/ 0 h 332"/>
                <a:gd name="T8" fmla="*/ 0 w 759"/>
                <a:gd name="T9" fmla="*/ 0 h 332"/>
                <a:gd name="T10" fmla="*/ 0 w 759"/>
                <a:gd name="T11" fmla="*/ 0 h 332"/>
                <a:gd name="T12" fmla="*/ 0 w 759"/>
                <a:gd name="T13" fmla="*/ 0 h 332"/>
                <a:gd name="T14" fmla="*/ 0 w 759"/>
                <a:gd name="T15" fmla="*/ 0 h 332"/>
                <a:gd name="T16" fmla="*/ 0 w 759"/>
                <a:gd name="T17" fmla="*/ 0 h 332"/>
                <a:gd name="T18" fmla="*/ 0 w 759"/>
                <a:gd name="T19" fmla="*/ 0 h 3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59"/>
                <a:gd name="T31" fmla="*/ 0 h 332"/>
                <a:gd name="T32" fmla="*/ 759 w 759"/>
                <a:gd name="T33" fmla="*/ 332 h 3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59" h="332">
                  <a:moveTo>
                    <a:pt x="292" y="0"/>
                  </a:moveTo>
                  <a:lnTo>
                    <a:pt x="0" y="15"/>
                  </a:lnTo>
                  <a:lnTo>
                    <a:pt x="221" y="332"/>
                  </a:lnTo>
                  <a:lnTo>
                    <a:pt x="759" y="291"/>
                  </a:lnTo>
                  <a:lnTo>
                    <a:pt x="700" y="251"/>
                  </a:lnTo>
                  <a:lnTo>
                    <a:pt x="261" y="266"/>
                  </a:lnTo>
                  <a:lnTo>
                    <a:pt x="145" y="71"/>
                  </a:lnTo>
                  <a:lnTo>
                    <a:pt x="360" y="19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86" name="Freeform 48"/>
            <p:cNvSpPr>
              <a:spLocks/>
            </p:cNvSpPr>
            <p:nvPr/>
          </p:nvSpPr>
          <p:spPr bwMode="auto">
            <a:xfrm>
              <a:off x="3582" y="2852"/>
              <a:ext cx="219" cy="28"/>
            </a:xfrm>
            <a:custGeom>
              <a:avLst/>
              <a:gdLst>
                <a:gd name="T0" fmla="*/ 0 w 657"/>
                <a:gd name="T1" fmla="*/ 0 h 84"/>
                <a:gd name="T2" fmla="*/ 0 w 657"/>
                <a:gd name="T3" fmla="*/ 0 h 84"/>
                <a:gd name="T4" fmla="*/ 0 w 657"/>
                <a:gd name="T5" fmla="*/ 0 h 84"/>
                <a:gd name="T6" fmla="*/ 0 w 657"/>
                <a:gd name="T7" fmla="*/ 0 h 84"/>
                <a:gd name="T8" fmla="*/ 0 w 657"/>
                <a:gd name="T9" fmla="*/ 0 h 84"/>
                <a:gd name="T10" fmla="*/ 0 w 657"/>
                <a:gd name="T11" fmla="*/ 0 h 84"/>
                <a:gd name="T12" fmla="*/ 0 w 657"/>
                <a:gd name="T13" fmla="*/ 0 h 84"/>
                <a:gd name="T14" fmla="*/ 0 w 657"/>
                <a:gd name="T15" fmla="*/ 0 h 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57"/>
                <a:gd name="T25" fmla="*/ 0 h 84"/>
                <a:gd name="T26" fmla="*/ 657 w 657"/>
                <a:gd name="T27" fmla="*/ 84 h 8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57" h="84">
                  <a:moveTo>
                    <a:pt x="0" y="84"/>
                  </a:moveTo>
                  <a:lnTo>
                    <a:pt x="113" y="71"/>
                  </a:lnTo>
                  <a:lnTo>
                    <a:pt x="337" y="42"/>
                  </a:lnTo>
                  <a:lnTo>
                    <a:pt x="558" y="13"/>
                  </a:lnTo>
                  <a:lnTo>
                    <a:pt x="657" y="0"/>
                  </a:lnTo>
                  <a:lnTo>
                    <a:pt x="164" y="17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87" name="Freeform 49"/>
            <p:cNvSpPr>
              <a:spLocks/>
            </p:cNvSpPr>
            <p:nvPr/>
          </p:nvSpPr>
          <p:spPr bwMode="auto">
            <a:xfrm>
              <a:off x="3203" y="2181"/>
              <a:ext cx="608" cy="150"/>
            </a:xfrm>
            <a:custGeom>
              <a:avLst/>
              <a:gdLst>
                <a:gd name="T0" fmla="*/ 0 w 1825"/>
                <a:gd name="T1" fmla="*/ 0 h 451"/>
                <a:gd name="T2" fmla="*/ 0 w 1825"/>
                <a:gd name="T3" fmla="*/ 0 h 451"/>
                <a:gd name="T4" fmla="*/ 0 w 1825"/>
                <a:gd name="T5" fmla="*/ 0 h 451"/>
                <a:gd name="T6" fmla="*/ 0 w 1825"/>
                <a:gd name="T7" fmla="*/ 0 h 451"/>
                <a:gd name="T8" fmla="*/ 0 w 1825"/>
                <a:gd name="T9" fmla="*/ 0 h 451"/>
                <a:gd name="T10" fmla="*/ 0 w 1825"/>
                <a:gd name="T11" fmla="*/ 0 h 451"/>
                <a:gd name="T12" fmla="*/ 0 w 1825"/>
                <a:gd name="T13" fmla="*/ 0 h 451"/>
                <a:gd name="T14" fmla="*/ 0 w 1825"/>
                <a:gd name="T15" fmla="*/ 0 h 451"/>
                <a:gd name="T16" fmla="*/ 0 w 1825"/>
                <a:gd name="T17" fmla="*/ 0 h 451"/>
                <a:gd name="T18" fmla="*/ 0 w 1825"/>
                <a:gd name="T19" fmla="*/ 0 h 451"/>
                <a:gd name="T20" fmla="*/ 0 w 1825"/>
                <a:gd name="T21" fmla="*/ 0 h 451"/>
                <a:gd name="T22" fmla="*/ 0 w 1825"/>
                <a:gd name="T23" fmla="*/ 0 h 451"/>
                <a:gd name="T24" fmla="*/ 0 w 1825"/>
                <a:gd name="T25" fmla="*/ 0 h 4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25"/>
                <a:gd name="T40" fmla="*/ 0 h 451"/>
                <a:gd name="T41" fmla="*/ 1825 w 1825"/>
                <a:gd name="T42" fmla="*/ 451 h 45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25" h="451">
                  <a:moveTo>
                    <a:pt x="1825" y="97"/>
                  </a:moveTo>
                  <a:lnTo>
                    <a:pt x="1527" y="47"/>
                  </a:lnTo>
                  <a:lnTo>
                    <a:pt x="1472" y="4"/>
                  </a:lnTo>
                  <a:lnTo>
                    <a:pt x="1391" y="0"/>
                  </a:lnTo>
                  <a:lnTo>
                    <a:pt x="0" y="308"/>
                  </a:lnTo>
                  <a:lnTo>
                    <a:pt x="451" y="451"/>
                  </a:lnTo>
                  <a:lnTo>
                    <a:pt x="1628" y="153"/>
                  </a:lnTo>
                  <a:lnTo>
                    <a:pt x="433" y="385"/>
                  </a:lnTo>
                  <a:lnTo>
                    <a:pt x="310" y="305"/>
                  </a:lnTo>
                  <a:lnTo>
                    <a:pt x="1400" y="42"/>
                  </a:lnTo>
                  <a:lnTo>
                    <a:pt x="1476" y="63"/>
                  </a:lnTo>
                  <a:lnTo>
                    <a:pt x="1825" y="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88" name="Freeform 50"/>
            <p:cNvSpPr>
              <a:spLocks/>
            </p:cNvSpPr>
            <p:nvPr/>
          </p:nvSpPr>
          <p:spPr bwMode="auto">
            <a:xfrm>
              <a:off x="3653" y="2490"/>
              <a:ext cx="315" cy="128"/>
            </a:xfrm>
            <a:custGeom>
              <a:avLst/>
              <a:gdLst>
                <a:gd name="T0" fmla="*/ 0 w 945"/>
                <a:gd name="T1" fmla="*/ 0 h 382"/>
                <a:gd name="T2" fmla="*/ 0 w 945"/>
                <a:gd name="T3" fmla="*/ 0 h 382"/>
                <a:gd name="T4" fmla="*/ 0 w 945"/>
                <a:gd name="T5" fmla="*/ 0 h 382"/>
                <a:gd name="T6" fmla="*/ 0 w 945"/>
                <a:gd name="T7" fmla="*/ 0 h 382"/>
                <a:gd name="T8" fmla="*/ 0 w 945"/>
                <a:gd name="T9" fmla="*/ 0 h 382"/>
                <a:gd name="T10" fmla="*/ 0 w 945"/>
                <a:gd name="T11" fmla="*/ 0 h 3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45"/>
                <a:gd name="T19" fmla="*/ 0 h 382"/>
                <a:gd name="T20" fmla="*/ 945 w 945"/>
                <a:gd name="T21" fmla="*/ 382 h 38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45" h="382">
                  <a:moveTo>
                    <a:pt x="0" y="382"/>
                  </a:moveTo>
                  <a:lnTo>
                    <a:pt x="272" y="118"/>
                  </a:lnTo>
                  <a:lnTo>
                    <a:pt x="663" y="0"/>
                  </a:lnTo>
                  <a:lnTo>
                    <a:pt x="945" y="118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F7A8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89" name="Freeform 51"/>
            <p:cNvSpPr>
              <a:spLocks/>
            </p:cNvSpPr>
            <p:nvPr/>
          </p:nvSpPr>
          <p:spPr bwMode="auto">
            <a:xfrm>
              <a:off x="3499" y="2461"/>
              <a:ext cx="561" cy="391"/>
            </a:xfrm>
            <a:custGeom>
              <a:avLst/>
              <a:gdLst>
                <a:gd name="T0" fmla="*/ 0 w 1682"/>
                <a:gd name="T1" fmla="*/ 0 h 1174"/>
                <a:gd name="T2" fmla="*/ 0 w 1682"/>
                <a:gd name="T3" fmla="*/ 0 h 1174"/>
                <a:gd name="T4" fmla="*/ 0 w 1682"/>
                <a:gd name="T5" fmla="*/ 0 h 1174"/>
                <a:gd name="T6" fmla="*/ 0 w 1682"/>
                <a:gd name="T7" fmla="*/ 0 h 1174"/>
                <a:gd name="T8" fmla="*/ 0 w 1682"/>
                <a:gd name="T9" fmla="*/ 0 h 1174"/>
                <a:gd name="T10" fmla="*/ 0 w 1682"/>
                <a:gd name="T11" fmla="*/ 0 h 1174"/>
                <a:gd name="T12" fmla="*/ 0 w 1682"/>
                <a:gd name="T13" fmla="*/ 0 h 1174"/>
                <a:gd name="T14" fmla="*/ 0 w 1682"/>
                <a:gd name="T15" fmla="*/ 0 h 1174"/>
                <a:gd name="T16" fmla="*/ 0 w 1682"/>
                <a:gd name="T17" fmla="*/ 0 h 1174"/>
                <a:gd name="T18" fmla="*/ 0 w 1682"/>
                <a:gd name="T19" fmla="*/ 0 h 1174"/>
                <a:gd name="T20" fmla="*/ 0 w 1682"/>
                <a:gd name="T21" fmla="*/ 0 h 1174"/>
                <a:gd name="T22" fmla="*/ 0 w 1682"/>
                <a:gd name="T23" fmla="*/ 0 h 1174"/>
                <a:gd name="T24" fmla="*/ 0 w 1682"/>
                <a:gd name="T25" fmla="*/ 0 h 1174"/>
                <a:gd name="T26" fmla="*/ 0 w 1682"/>
                <a:gd name="T27" fmla="*/ 0 h 1174"/>
                <a:gd name="T28" fmla="*/ 0 w 1682"/>
                <a:gd name="T29" fmla="*/ 0 h 1174"/>
                <a:gd name="T30" fmla="*/ 0 w 1682"/>
                <a:gd name="T31" fmla="*/ 0 h 1174"/>
                <a:gd name="T32" fmla="*/ 0 w 1682"/>
                <a:gd name="T33" fmla="*/ 0 h 1174"/>
                <a:gd name="T34" fmla="*/ 0 w 1682"/>
                <a:gd name="T35" fmla="*/ 0 h 1174"/>
                <a:gd name="T36" fmla="*/ 0 w 1682"/>
                <a:gd name="T37" fmla="*/ 0 h 1174"/>
                <a:gd name="T38" fmla="*/ 0 w 1682"/>
                <a:gd name="T39" fmla="*/ 0 h 1174"/>
                <a:gd name="T40" fmla="*/ 0 w 1682"/>
                <a:gd name="T41" fmla="*/ 0 h 1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82"/>
                <a:gd name="T64" fmla="*/ 0 h 1174"/>
                <a:gd name="T65" fmla="*/ 1682 w 1682"/>
                <a:gd name="T66" fmla="*/ 1174 h 117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82" h="1174">
                  <a:moveTo>
                    <a:pt x="939" y="0"/>
                  </a:moveTo>
                  <a:lnTo>
                    <a:pt x="1648" y="189"/>
                  </a:lnTo>
                  <a:lnTo>
                    <a:pt x="1682" y="300"/>
                  </a:lnTo>
                  <a:lnTo>
                    <a:pt x="1338" y="417"/>
                  </a:lnTo>
                  <a:lnTo>
                    <a:pt x="1293" y="505"/>
                  </a:lnTo>
                  <a:lnTo>
                    <a:pt x="1316" y="605"/>
                  </a:lnTo>
                  <a:lnTo>
                    <a:pt x="1366" y="678"/>
                  </a:lnTo>
                  <a:lnTo>
                    <a:pt x="1465" y="732"/>
                  </a:lnTo>
                  <a:lnTo>
                    <a:pt x="0" y="1174"/>
                  </a:lnTo>
                  <a:lnTo>
                    <a:pt x="1348" y="716"/>
                  </a:lnTo>
                  <a:lnTo>
                    <a:pt x="1259" y="662"/>
                  </a:lnTo>
                  <a:lnTo>
                    <a:pt x="828" y="755"/>
                  </a:lnTo>
                  <a:lnTo>
                    <a:pt x="1237" y="600"/>
                  </a:lnTo>
                  <a:lnTo>
                    <a:pt x="1243" y="473"/>
                  </a:lnTo>
                  <a:lnTo>
                    <a:pt x="368" y="666"/>
                  </a:lnTo>
                  <a:lnTo>
                    <a:pt x="346" y="573"/>
                  </a:lnTo>
                  <a:lnTo>
                    <a:pt x="1642" y="226"/>
                  </a:lnTo>
                  <a:lnTo>
                    <a:pt x="982" y="68"/>
                  </a:lnTo>
                  <a:lnTo>
                    <a:pt x="474" y="235"/>
                  </a:lnTo>
                  <a:lnTo>
                    <a:pt x="9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90" name="Freeform 52"/>
            <p:cNvSpPr>
              <a:spLocks/>
            </p:cNvSpPr>
            <p:nvPr/>
          </p:nvSpPr>
          <p:spPr bwMode="auto">
            <a:xfrm>
              <a:off x="3770" y="2810"/>
              <a:ext cx="99" cy="47"/>
            </a:xfrm>
            <a:custGeom>
              <a:avLst/>
              <a:gdLst>
                <a:gd name="T0" fmla="*/ 0 w 297"/>
                <a:gd name="T1" fmla="*/ 0 h 141"/>
                <a:gd name="T2" fmla="*/ 0 w 297"/>
                <a:gd name="T3" fmla="*/ 0 h 141"/>
                <a:gd name="T4" fmla="*/ 0 w 297"/>
                <a:gd name="T5" fmla="*/ 0 h 141"/>
                <a:gd name="T6" fmla="*/ 0 w 297"/>
                <a:gd name="T7" fmla="*/ 0 h 141"/>
                <a:gd name="T8" fmla="*/ 0 w 297"/>
                <a:gd name="T9" fmla="*/ 0 h 141"/>
                <a:gd name="T10" fmla="*/ 0 w 297"/>
                <a:gd name="T11" fmla="*/ 0 h 141"/>
                <a:gd name="T12" fmla="*/ 0 w 297"/>
                <a:gd name="T13" fmla="*/ 0 h 1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7"/>
                <a:gd name="T22" fmla="*/ 0 h 141"/>
                <a:gd name="T23" fmla="*/ 297 w 297"/>
                <a:gd name="T24" fmla="*/ 141 h 1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7" h="141">
                  <a:moveTo>
                    <a:pt x="197" y="0"/>
                  </a:moveTo>
                  <a:lnTo>
                    <a:pt x="297" y="121"/>
                  </a:lnTo>
                  <a:lnTo>
                    <a:pt x="0" y="141"/>
                  </a:lnTo>
                  <a:lnTo>
                    <a:pt x="169" y="88"/>
                  </a:lnTo>
                  <a:lnTo>
                    <a:pt x="129" y="1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150" name="Group 53"/>
          <p:cNvGrpSpPr>
            <a:grpSpLocks/>
          </p:cNvGrpSpPr>
          <p:nvPr/>
        </p:nvGrpSpPr>
        <p:grpSpPr bwMode="auto">
          <a:xfrm>
            <a:off x="3130550" y="1484313"/>
            <a:ext cx="1441450" cy="1223962"/>
            <a:chOff x="2112" y="2544"/>
            <a:chExt cx="1255" cy="1559"/>
          </a:xfrm>
        </p:grpSpPr>
        <p:grpSp>
          <p:nvGrpSpPr>
            <p:cNvPr id="6162" name="Group 54"/>
            <p:cNvGrpSpPr>
              <a:grpSpLocks/>
            </p:cNvGrpSpPr>
            <p:nvPr/>
          </p:nvGrpSpPr>
          <p:grpSpPr bwMode="auto">
            <a:xfrm>
              <a:off x="2160" y="3312"/>
              <a:ext cx="1207" cy="791"/>
              <a:chOff x="2880" y="2118"/>
              <a:chExt cx="1207" cy="1073"/>
            </a:xfrm>
          </p:grpSpPr>
          <p:sp>
            <p:nvSpPr>
              <p:cNvPr id="6301" name="Freeform 55"/>
              <p:cNvSpPr>
                <a:spLocks/>
              </p:cNvSpPr>
              <p:nvPr/>
            </p:nvSpPr>
            <p:spPr bwMode="auto">
              <a:xfrm>
                <a:off x="2962" y="2240"/>
                <a:ext cx="856" cy="914"/>
              </a:xfrm>
              <a:custGeom>
                <a:avLst/>
                <a:gdLst>
                  <a:gd name="T0" fmla="*/ 0 w 2566"/>
                  <a:gd name="T1" fmla="*/ 0 h 2741"/>
                  <a:gd name="T2" fmla="*/ 0 w 2566"/>
                  <a:gd name="T3" fmla="*/ 0 h 2741"/>
                  <a:gd name="T4" fmla="*/ 0 w 2566"/>
                  <a:gd name="T5" fmla="*/ 0 h 2741"/>
                  <a:gd name="T6" fmla="*/ 0 w 2566"/>
                  <a:gd name="T7" fmla="*/ 0 h 2741"/>
                  <a:gd name="T8" fmla="*/ 0 w 2566"/>
                  <a:gd name="T9" fmla="*/ 0 h 2741"/>
                  <a:gd name="T10" fmla="*/ 0 w 2566"/>
                  <a:gd name="T11" fmla="*/ 0 h 2741"/>
                  <a:gd name="T12" fmla="*/ 0 w 2566"/>
                  <a:gd name="T13" fmla="*/ 0 h 2741"/>
                  <a:gd name="T14" fmla="*/ 0 w 2566"/>
                  <a:gd name="T15" fmla="*/ 0 h 2741"/>
                  <a:gd name="T16" fmla="*/ 0 w 2566"/>
                  <a:gd name="T17" fmla="*/ 0 h 2741"/>
                  <a:gd name="T18" fmla="*/ 0 w 2566"/>
                  <a:gd name="T19" fmla="*/ 0 h 2741"/>
                  <a:gd name="T20" fmla="*/ 0 w 2566"/>
                  <a:gd name="T21" fmla="*/ 0 h 274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566"/>
                  <a:gd name="T34" fmla="*/ 0 h 2741"/>
                  <a:gd name="T35" fmla="*/ 2566 w 2566"/>
                  <a:gd name="T36" fmla="*/ 2741 h 274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566" h="2741">
                    <a:moveTo>
                      <a:pt x="92" y="0"/>
                    </a:moveTo>
                    <a:lnTo>
                      <a:pt x="94" y="307"/>
                    </a:lnTo>
                    <a:lnTo>
                      <a:pt x="10" y="530"/>
                    </a:lnTo>
                    <a:lnTo>
                      <a:pt x="364" y="818"/>
                    </a:lnTo>
                    <a:lnTo>
                      <a:pt x="0" y="1593"/>
                    </a:lnTo>
                    <a:lnTo>
                      <a:pt x="560" y="2741"/>
                    </a:lnTo>
                    <a:lnTo>
                      <a:pt x="1750" y="2587"/>
                    </a:lnTo>
                    <a:lnTo>
                      <a:pt x="2566" y="1882"/>
                    </a:lnTo>
                    <a:lnTo>
                      <a:pt x="1775" y="222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02" name="Freeform 56"/>
              <p:cNvSpPr>
                <a:spLocks/>
              </p:cNvSpPr>
              <p:nvPr/>
            </p:nvSpPr>
            <p:spPr bwMode="auto">
              <a:xfrm>
                <a:off x="2933" y="2550"/>
                <a:ext cx="194" cy="326"/>
              </a:xfrm>
              <a:custGeom>
                <a:avLst/>
                <a:gdLst>
                  <a:gd name="T0" fmla="*/ 0 w 582"/>
                  <a:gd name="T1" fmla="*/ 0 h 978"/>
                  <a:gd name="T2" fmla="*/ 0 w 582"/>
                  <a:gd name="T3" fmla="*/ 0 h 978"/>
                  <a:gd name="T4" fmla="*/ 0 w 582"/>
                  <a:gd name="T5" fmla="*/ 0 h 978"/>
                  <a:gd name="T6" fmla="*/ 0 w 582"/>
                  <a:gd name="T7" fmla="*/ 0 h 978"/>
                  <a:gd name="T8" fmla="*/ 0 w 582"/>
                  <a:gd name="T9" fmla="*/ 0 h 978"/>
                  <a:gd name="T10" fmla="*/ 0 w 582"/>
                  <a:gd name="T11" fmla="*/ 0 h 978"/>
                  <a:gd name="T12" fmla="*/ 0 w 582"/>
                  <a:gd name="T13" fmla="*/ 0 h 9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82"/>
                  <a:gd name="T22" fmla="*/ 0 h 978"/>
                  <a:gd name="T23" fmla="*/ 582 w 582"/>
                  <a:gd name="T24" fmla="*/ 978 h 9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82" h="978">
                    <a:moveTo>
                      <a:pt x="300" y="0"/>
                    </a:moveTo>
                    <a:lnTo>
                      <a:pt x="0" y="48"/>
                    </a:lnTo>
                    <a:lnTo>
                      <a:pt x="37" y="135"/>
                    </a:lnTo>
                    <a:lnTo>
                      <a:pt x="582" y="978"/>
                    </a:lnTo>
                    <a:lnTo>
                      <a:pt x="339" y="126"/>
                    </a:lnTo>
                    <a:lnTo>
                      <a:pt x="300" y="0"/>
                    </a:lnTo>
                    <a:close/>
                  </a:path>
                </a:pathLst>
              </a:custGeom>
              <a:solidFill>
                <a:srgbClr val="CC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03" name="Freeform 57"/>
              <p:cNvSpPr>
                <a:spLocks/>
              </p:cNvSpPr>
              <p:nvPr/>
            </p:nvSpPr>
            <p:spPr bwMode="auto">
              <a:xfrm>
                <a:off x="2908" y="2710"/>
                <a:ext cx="482" cy="458"/>
              </a:xfrm>
              <a:custGeom>
                <a:avLst/>
                <a:gdLst>
                  <a:gd name="T0" fmla="*/ 0 w 1445"/>
                  <a:gd name="T1" fmla="*/ 0 h 1374"/>
                  <a:gd name="T2" fmla="*/ 0 w 1445"/>
                  <a:gd name="T3" fmla="*/ 0 h 1374"/>
                  <a:gd name="T4" fmla="*/ 0 w 1445"/>
                  <a:gd name="T5" fmla="*/ 0 h 1374"/>
                  <a:gd name="T6" fmla="*/ 0 w 1445"/>
                  <a:gd name="T7" fmla="*/ 0 h 1374"/>
                  <a:gd name="T8" fmla="*/ 0 w 1445"/>
                  <a:gd name="T9" fmla="*/ 0 h 1374"/>
                  <a:gd name="T10" fmla="*/ 0 w 1445"/>
                  <a:gd name="T11" fmla="*/ 0 h 1374"/>
                  <a:gd name="T12" fmla="*/ 0 w 1445"/>
                  <a:gd name="T13" fmla="*/ 0 h 1374"/>
                  <a:gd name="T14" fmla="*/ 0 w 1445"/>
                  <a:gd name="T15" fmla="*/ 0 h 13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45"/>
                  <a:gd name="T25" fmla="*/ 0 h 1374"/>
                  <a:gd name="T26" fmla="*/ 1445 w 1445"/>
                  <a:gd name="T27" fmla="*/ 1374 h 137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45" h="1374">
                    <a:moveTo>
                      <a:pt x="247" y="0"/>
                    </a:moveTo>
                    <a:lnTo>
                      <a:pt x="0" y="93"/>
                    </a:lnTo>
                    <a:lnTo>
                      <a:pt x="656" y="1374"/>
                    </a:lnTo>
                    <a:lnTo>
                      <a:pt x="1445" y="1331"/>
                    </a:lnTo>
                    <a:lnTo>
                      <a:pt x="719" y="1182"/>
                    </a:lnTo>
                    <a:lnTo>
                      <a:pt x="204" y="156"/>
                    </a:lnTo>
                    <a:lnTo>
                      <a:pt x="247" y="0"/>
                    </a:lnTo>
                    <a:close/>
                  </a:path>
                </a:pathLst>
              </a:custGeom>
              <a:solidFill>
                <a:srgbClr val="CC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04" name="Freeform 58"/>
              <p:cNvSpPr>
                <a:spLocks/>
              </p:cNvSpPr>
              <p:nvPr/>
            </p:nvSpPr>
            <p:spPr bwMode="auto">
              <a:xfrm>
                <a:off x="2891" y="2128"/>
                <a:ext cx="564" cy="285"/>
              </a:xfrm>
              <a:custGeom>
                <a:avLst/>
                <a:gdLst>
                  <a:gd name="T0" fmla="*/ 0 w 1694"/>
                  <a:gd name="T1" fmla="*/ 0 h 855"/>
                  <a:gd name="T2" fmla="*/ 0 w 1694"/>
                  <a:gd name="T3" fmla="*/ 0 h 855"/>
                  <a:gd name="T4" fmla="*/ 0 w 1694"/>
                  <a:gd name="T5" fmla="*/ 0 h 855"/>
                  <a:gd name="T6" fmla="*/ 0 w 1694"/>
                  <a:gd name="T7" fmla="*/ 0 h 855"/>
                  <a:gd name="T8" fmla="*/ 0 w 1694"/>
                  <a:gd name="T9" fmla="*/ 0 h 855"/>
                  <a:gd name="T10" fmla="*/ 0 w 1694"/>
                  <a:gd name="T11" fmla="*/ 0 h 855"/>
                  <a:gd name="T12" fmla="*/ 0 w 1694"/>
                  <a:gd name="T13" fmla="*/ 0 h 855"/>
                  <a:gd name="T14" fmla="*/ 0 w 1694"/>
                  <a:gd name="T15" fmla="*/ 0 h 855"/>
                  <a:gd name="T16" fmla="*/ 0 w 1694"/>
                  <a:gd name="T17" fmla="*/ 0 h 8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94"/>
                  <a:gd name="T28" fmla="*/ 0 h 855"/>
                  <a:gd name="T29" fmla="*/ 1694 w 1694"/>
                  <a:gd name="T30" fmla="*/ 855 h 8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94" h="855">
                    <a:moveTo>
                      <a:pt x="1463" y="0"/>
                    </a:moveTo>
                    <a:lnTo>
                      <a:pt x="20" y="275"/>
                    </a:lnTo>
                    <a:lnTo>
                      <a:pt x="0" y="335"/>
                    </a:lnTo>
                    <a:lnTo>
                      <a:pt x="1389" y="855"/>
                    </a:lnTo>
                    <a:lnTo>
                      <a:pt x="1694" y="731"/>
                    </a:lnTo>
                    <a:lnTo>
                      <a:pt x="845" y="455"/>
                    </a:lnTo>
                    <a:lnTo>
                      <a:pt x="1509" y="75"/>
                    </a:lnTo>
                    <a:lnTo>
                      <a:pt x="1463" y="0"/>
                    </a:lnTo>
                    <a:close/>
                  </a:path>
                </a:pathLst>
              </a:custGeom>
              <a:solidFill>
                <a:srgbClr val="F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05" name="Freeform 59"/>
              <p:cNvSpPr>
                <a:spLocks/>
              </p:cNvSpPr>
              <p:nvPr/>
            </p:nvSpPr>
            <p:spPr bwMode="auto">
              <a:xfrm>
                <a:off x="2904" y="2371"/>
                <a:ext cx="602" cy="272"/>
              </a:xfrm>
              <a:custGeom>
                <a:avLst/>
                <a:gdLst>
                  <a:gd name="T0" fmla="*/ 0 w 1806"/>
                  <a:gd name="T1" fmla="*/ 0 h 816"/>
                  <a:gd name="T2" fmla="*/ 0 w 1806"/>
                  <a:gd name="T3" fmla="*/ 0 h 816"/>
                  <a:gd name="T4" fmla="*/ 0 w 1806"/>
                  <a:gd name="T5" fmla="*/ 0 h 816"/>
                  <a:gd name="T6" fmla="*/ 0 w 1806"/>
                  <a:gd name="T7" fmla="*/ 0 h 816"/>
                  <a:gd name="T8" fmla="*/ 0 w 1806"/>
                  <a:gd name="T9" fmla="*/ 0 h 816"/>
                  <a:gd name="T10" fmla="*/ 0 w 1806"/>
                  <a:gd name="T11" fmla="*/ 0 h 816"/>
                  <a:gd name="T12" fmla="*/ 0 w 1806"/>
                  <a:gd name="T13" fmla="*/ 0 h 816"/>
                  <a:gd name="T14" fmla="*/ 0 w 1806"/>
                  <a:gd name="T15" fmla="*/ 0 h 816"/>
                  <a:gd name="T16" fmla="*/ 0 w 1806"/>
                  <a:gd name="T17" fmla="*/ 0 h 816"/>
                  <a:gd name="T18" fmla="*/ 0 w 1806"/>
                  <a:gd name="T19" fmla="*/ 0 h 816"/>
                  <a:gd name="T20" fmla="*/ 0 w 1806"/>
                  <a:gd name="T21" fmla="*/ 0 h 8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806"/>
                  <a:gd name="T34" fmla="*/ 0 h 816"/>
                  <a:gd name="T35" fmla="*/ 1806 w 1806"/>
                  <a:gd name="T36" fmla="*/ 816 h 81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806" h="816">
                    <a:moveTo>
                      <a:pt x="241" y="0"/>
                    </a:moveTo>
                    <a:lnTo>
                      <a:pt x="0" y="101"/>
                    </a:lnTo>
                    <a:lnTo>
                      <a:pt x="0" y="172"/>
                    </a:lnTo>
                    <a:lnTo>
                      <a:pt x="1349" y="816"/>
                    </a:lnTo>
                    <a:lnTo>
                      <a:pt x="1779" y="687"/>
                    </a:lnTo>
                    <a:lnTo>
                      <a:pt x="1806" y="570"/>
                    </a:lnTo>
                    <a:lnTo>
                      <a:pt x="1574" y="551"/>
                    </a:lnTo>
                    <a:lnTo>
                      <a:pt x="1344" y="636"/>
                    </a:lnTo>
                    <a:lnTo>
                      <a:pt x="207" y="129"/>
                    </a:lnTo>
                    <a:lnTo>
                      <a:pt x="241" y="0"/>
                    </a:lnTo>
                    <a:close/>
                  </a:path>
                </a:pathLst>
              </a:custGeom>
              <a:solidFill>
                <a:srgbClr val="F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06" name="Freeform 60"/>
              <p:cNvSpPr>
                <a:spLocks/>
              </p:cNvSpPr>
              <p:nvPr/>
            </p:nvSpPr>
            <p:spPr bwMode="auto">
              <a:xfrm>
                <a:off x="3010" y="2500"/>
                <a:ext cx="454" cy="360"/>
              </a:xfrm>
              <a:custGeom>
                <a:avLst/>
                <a:gdLst>
                  <a:gd name="T0" fmla="*/ 0 w 1360"/>
                  <a:gd name="T1" fmla="*/ 0 h 1080"/>
                  <a:gd name="T2" fmla="*/ 0 w 1360"/>
                  <a:gd name="T3" fmla="*/ 0 h 1080"/>
                  <a:gd name="T4" fmla="*/ 0 w 1360"/>
                  <a:gd name="T5" fmla="*/ 0 h 1080"/>
                  <a:gd name="T6" fmla="*/ 0 w 1360"/>
                  <a:gd name="T7" fmla="*/ 0 h 1080"/>
                  <a:gd name="T8" fmla="*/ 0 w 1360"/>
                  <a:gd name="T9" fmla="*/ 0 h 1080"/>
                  <a:gd name="T10" fmla="*/ 0 w 1360"/>
                  <a:gd name="T11" fmla="*/ 0 h 1080"/>
                  <a:gd name="T12" fmla="*/ 0 w 1360"/>
                  <a:gd name="T13" fmla="*/ 0 h 1080"/>
                  <a:gd name="T14" fmla="*/ 0 w 1360"/>
                  <a:gd name="T15" fmla="*/ 0 h 1080"/>
                  <a:gd name="T16" fmla="*/ 0 w 1360"/>
                  <a:gd name="T17" fmla="*/ 0 h 1080"/>
                  <a:gd name="T18" fmla="*/ 0 w 1360"/>
                  <a:gd name="T19" fmla="*/ 0 h 1080"/>
                  <a:gd name="T20" fmla="*/ 0 w 1360"/>
                  <a:gd name="T21" fmla="*/ 0 h 1080"/>
                  <a:gd name="T22" fmla="*/ 0 w 1360"/>
                  <a:gd name="T23" fmla="*/ 0 h 1080"/>
                  <a:gd name="T24" fmla="*/ 0 w 1360"/>
                  <a:gd name="T25" fmla="*/ 0 h 1080"/>
                  <a:gd name="T26" fmla="*/ 0 w 1360"/>
                  <a:gd name="T27" fmla="*/ 0 h 10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360"/>
                  <a:gd name="T43" fmla="*/ 0 h 1080"/>
                  <a:gd name="T44" fmla="*/ 1360 w 1360"/>
                  <a:gd name="T45" fmla="*/ 1080 h 10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360" h="1080">
                    <a:moveTo>
                      <a:pt x="6" y="59"/>
                    </a:moveTo>
                    <a:lnTo>
                      <a:pt x="0" y="180"/>
                    </a:lnTo>
                    <a:lnTo>
                      <a:pt x="10" y="314"/>
                    </a:lnTo>
                    <a:lnTo>
                      <a:pt x="78" y="384"/>
                    </a:lnTo>
                    <a:lnTo>
                      <a:pt x="226" y="419"/>
                    </a:lnTo>
                    <a:lnTo>
                      <a:pt x="805" y="844"/>
                    </a:lnTo>
                    <a:lnTo>
                      <a:pt x="1060" y="1040"/>
                    </a:lnTo>
                    <a:lnTo>
                      <a:pt x="1244" y="1080"/>
                    </a:lnTo>
                    <a:lnTo>
                      <a:pt x="1219" y="835"/>
                    </a:lnTo>
                    <a:lnTo>
                      <a:pt x="1360" y="465"/>
                    </a:lnTo>
                    <a:lnTo>
                      <a:pt x="1075" y="450"/>
                    </a:lnTo>
                    <a:lnTo>
                      <a:pt x="50" y="0"/>
                    </a:lnTo>
                    <a:lnTo>
                      <a:pt x="6" y="59"/>
                    </a:lnTo>
                    <a:close/>
                  </a:path>
                </a:pathLst>
              </a:custGeom>
              <a:solidFill>
                <a:srgbClr val="F7A8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07" name="Freeform 61"/>
              <p:cNvSpPr>
                <a:spLocks/>
              </p:cNvSpPr>
              <p:nvPr/>
            </p:nvSpPr>
            <p:spPr bwMode="auto">
              <a:xfrm>
                <a:off x="3286" y="2193"/>
                <a:ext cx="549" cy="130"/>
              </a:xfrm>
              <a:custGeom>
                <a:avLst/>
                <a:gdLst>
                  <a:gd name="T0" fmla="*/ 0 w 1646"/>
                  <a:gd name="T1" fmla="*/ 0 h 390"/>
                  <a:gd name="T2" fmla="*/ 0 w 1646"/>
                  <a:gd name="T3" fmla="*/ 0 h 390"/>
                  <a:gd name="T4" fmla="*/ 0 w 1646"/>
                  <a:gd name="T5" fmla="*/ 0 h 390"/>
                  <a:gd name="T6" fmla="*/ 0 w 1646"/>
                  <a:gd name="T7" fmla="*/ 0 h 390"/>
                  <a:gd name="T8" fmla="*/ 0 w 1646"/>
                  <a:gd name="T9" fmla="*/ 0 h 390"/>
                  <a:gd name="T10" fmla="*/ 0 w 1646"/>
                  <a:gd name="T11" fmla="*/ 0 h 390"/>
                  <a:gd name="T12" fmla="*/ 0 w 1646"/>
                  <a:gd name="T13" fmla="*/ 0 h 390"/>
                  <a:gd name="T14" fmla="*/ 0 w 1646"/>
                  <a:gd name="T15" fmla="*/ 0 h 390"/>
                  <a:gd name="T16" fmla="*/ 0 w 1646"/>
                  <a:gd name="T17" fmla="*/ 0 h 390"/>
                  <a:gd name="T18" fmla="*/ 0 w 1646"/>
                  <a:gd name="T19" fmla="*/ 0 h 390"/>
                  <a:gd name="T20" fmla="*/ 0 w 1646"/>
                  <a:gd name="T21" fmla="*/ 0 h 390"/>
                  <a:gd name="T22" fmla="*/ 0 w 1646"/>
                  <a:gd name="T23" fmla="*/ 0 h 390"/>
                  <a:gd name="T24" fmla="*/ 0 w 1646"/>
                  <a:gd name="T25" fmla="*/ 0 h 390"/>
                  <a:gd name="T26" fmla="*/ 0 w 1646"/>
                  <a:gd name="T27" fmla="*/ 0 h 390"/>
                  <a:gd name="T28" fmla="*/ 0 w 1646"/>
                  <a:gd name="T29" fmla="*/ 0 h 390"/>
                  <a:gd name="T30" fmla="*/ 0 w 1646"/>
                  <a:gd name="T31" fmla="*/ 0 h 390"/>
                  <a:gd name="T32" fmla="*/ 0 w 1646"/>
                  <a:gd name="T33" fmla="*/ 0 h 3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46"/>
                  <a:gd name="T52" fmla="*/ 0 h 390"/>
                  <a:gd name="T53" fmla="*/ 1646 w 1646"/>
                  <a:gd name="T54" fmla="*/ 390 h 39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46" h="390">
                    <a:moveTo>
                      <a:pt x="0" y="292"/>
                    </a:moveTo>
                    <a:lnTo>
                      <a:pt x="53" y="273"/>
                    </a:lnTo>
                    <a:lnTo>
                      <a:pt x="191" y="238"/>
                    </a:lnTo>
                    <a:lnTo>
                      <a:pt x="281" y="216"/>
                    </a:lnTo>
                    <a:lnTo>
                      <a:pt x="383" y="190"/>
                    </a:lnTo>
                    <a:lnTo>
                      <a:pt x="490" y="165"/>
                    </a:lnTo>
                    <a:lnTo>
                      <a:pt x="602" y="139"/>
                    </a:lnTo>
                    <a:lnTo>
                      <a:pt x="715" y="112"/>
                    </a:lnTo>
                    <a:lnTo>
                      <a:pt x="822" y="87"/>
                    </a:lnTo>
                    <a:lnTo>
                      <a:pt x="924" y="64"/>
                    </a:lnTo>
                    <a:lnTo>
                      <a:pt x="1014" y="43"/>
                    </a:lnTo>
                    <a:lnTo>
                      <a:pt x="1150" y="12"/>
                    </a:lnTo>
                    <a:lnTo>
                      <a:pt x="1202" y="0"/>
                    </a:lnTo>
                    <a:lnTo>
                      <a:pt x="1646" y="75"/>
                    </a:lnTo>
                    <a:lnTo>
                      <a:pt x="158" y="390"/>
                    </a:lnTo>
                    <a:lnTo>
                      <a:pt x="0" y="292"/>
                    </a:lnTo>
                    <a:close/>
                  </a:path>
                </a:pathLst>
              </a:custGeom>
              <a:solidFill>
                <a:srgbClr val="F0EA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08" name="Freeform 62"/>
              <p:cNvSpPr>
                <a:spLocks/>
              </p:cNvSpPr>
              <p:nvPr/>
            </p:nvSpPr>
            <p:spPr bwMode="auto">
              <a:xfrm>
                <a:off x="3279" y="2664"/>
                <a:ext cx="86" cy="139"/>
              </a:xfrm>
              <a:custGeom>
                <a:avLst/>
                <a:gdLst>
                  <a:gd name="T0" fmla="*/ 0 w 259"/>
                  <a:gd name="T1" fmla="*/ 0 h 417"/>
                  <a:gd name="T2" fmla="*/ 0 w 259"/>
                  <a:gd name="T3" fmla="*/ 0 h 417"/>
                  <a:gd name="T4" fmla="*/ 0 w 259"/>
                  <a:gd name="T5" fmla="*/ 0 h 417"/>
                  <a:gd name="T6" fmla="*/ 0 w 259"/>
                  <a:gd name="T7" fmla="*/ 0 h 417"/>
                  <a:gd name="T8" fmla="*/ 0 w 259"/>
                  <a:gd name="T9" fmla="*/ 0 h 417"/>
                  <a:gd name="T10" fmla="*/ 0 w 259"/>
                  <a:gd name="T11" fmla="*/ 0 h 417"/>
                  <a:gd name="T12" fmla="*/ 0 w 259"/>
                  <a:gd name="T13" fmla="*/ 0 h 417"/>
                  <a:gd name="T14" fmla="*/ 0 w 259"/>
                  <a:gd name="T15" fmla="*/ 0 h 4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9"/>
                  <a:gd name="T25" fmla="*/ 0 h 417"/>
                  <a:gd name="T26" fmla="*/ 259 w 259"/>
                  <a:gd name="T27" fmla="*/ 417 h 4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9" h="417">
                    <a:moveTo>
                      <a:pt x="75" y="0"/>
                    </a:moveTo>
                    <a:lnTo>
                      <a:pt x="259" y="21"/>
                    </a:lnTo>
                    <a:lnTo>
                      <a:pt x="135" y="241"/>
                    </a:lnTo>
                    <a:lnTo>
                      <a:pt x="110" y="417"/>
                    </a:lnTo>
                    <a:lnTo>
                      <a:pt x="0" y="350"/>
                    </a:lnTo>
                    <a:lnTo>
                      <a:pt x="25" y="80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0EA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09" name="Freeform 63"/>
              <p:cNvSpPr>
                <a:spLocks/>
              </p:cNvSpPr>
              <p:nvPr/>
            </p:nvSpPr>
            <p:spPr bwMode="auto">
              <a:xfrm>
                <a:off x="3216" y="2803"/>
                <a:ext cx="141" cy="82"/>
              </a:xfrm>
              <a:custGeom>
                <a:avLst/>
                <a:gdLst>
                  <a:gd name="T0" fmla="*/ 0 w 423"/>
                  <a:gd name="T1" fmla="*/ 0 h 247"/>
                  <a:gd name="T2" fmla="*/ 0 w 423"/>
                  <a:gd name="T3" fmla="*/ 0 h 247"/>
                  <a:gd name="T4" fmla="*/ 0 w 423"/>
                  <a:gd name="T5" fmla="*/ 0 h 247"/>
                  <a:gd name="T6" fmla="*/ 0 w 423"/>
                  <a:gd name="T7" fmla="*/ 0 h 247"/>
                  <a:gd name="T8" fmla="*/ 0 w 423"/>
                  <a:gd name="T9" fmla="*/ 0 h 247"/>
                  <a:gd name="T10" fmla="*/ 0 w 423"/>
                  <a:gd name="T11" fmla="*/ 0 h 2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3"/>
                  <a:gd name="T19" fmla="*/ 0 h 247"/>
                  <a:gd name="T20" fmla="*/ 423 w 423"/>
                  <a:gd name="T21" fmla="*/ 247 h 2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3" h="247">
                    <a:moveTo>
                      <a:pt x="0" y="16"/>
                    </a:moveTo>
                    <a:lnTo>
                      <a:pt x="174" y="0"/>
                    </a:lnTo>
                    <a:lnTo>
                      <a:pt x="423" y="201"/>
                    </a:lnTo>
                    <a:lnTo>
                      <a:pt x="44" y="247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0EA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10" name="Freeform 64"/>
              <p:cNvSpPr>
                <a:spLocks/>
              </p:cNvSpPr>
              <p:nvPr/>
            </p:nvSpPr>
            <p:spPr bwMode="auto">
              <a:xfrm>
                <a:off x="3177" y="2893"/>
                <a:ext cx="793" cy="250"/>
              </a:xfrm>
              <a:custGeom>
                <a:avLst/>
                <a:gdLst>
                  <a:gd name="T0" fmla="*/ 0 w 2378"/>
                  <a:gd name="T1" fmla="*/ 0 h 751"/>
                  <a:gd name="T2" fmla="*/ 0 w 2378"/>
                  <a:gd name="T3" fmla="*/ 0 h 751"/>
                  <a:gd name="T4" fmla="*/ 0 w 2378"/>
                  <a:gd name="T5" fmla="*/ 0 h 751"/>
                  <a:gd name="T6" fmla="*/ 0 w 2378"/>
                  <a:gd name="T7" fmla="*/ 0 h 751"/>
                  <a:gd name="T8" fmla="*/ 0 w 2378"/>
                  <a:gd name="T9" fmla="*/ 0 h 751"/>
                  <a:gd name="T10" fmla="*/ 0 w 2378"/>
                  <a:gd name="T11" fmla="*/ 0 h 751"/>
                  <a:gd name="T12" fmla="*/ 0 w 2378"/>
                  <a:gd name="T13" fmla="*/ 0 h 751"/>
                  <a:gd name="T14" fmla="*/ 0 w 2378"/>
                  <a:gd name="T15" fmla="*/ 0 h 751"/>
                  <a:gd name="T16" fmla="*/ 0 w 2378"/>
                  <a:gd name="T17" fmla="*/ 0 h 751"/>
                  <a:gd name="T18" fmla="*/ 0 w 2378"/>
                  <a:gd name="T19" fmla="*/ 0 h 751"/>
                  <a:gd name="T20" fmla="*/ 0 w 2378"/>
                  <a:gd name="T21" fmla="*/ 0 h 751"/>
                  <a:gd name="T22" fmla="*/ 0 w 2378"/>
                  <a:gd name="T23" fmla="*/ 0 h 751"/>
                  <a:gd name="T24" fmla="*/ 0 w 2378"/>
                  <a:gd name="T25" fmla="*/ 0 h 751"/>
                  <a:gd name="T26" fmla="*/ 0 w 2378"/>
                  <a:gd name="T27" fmla="*/ 0 h 751"/>
                  <a:gd name="T28" fmla="*/ 0 w 2378"/>
                  <a:gd name="T29" fmla="*/ 0 h 751"/>
                  <a:gd name="T30" fmla="*/ 0 w 2378"/>
                  <a:gd name="T31" fmla="*/ 0 h 751"/>
                  <a:gd name="T32" fmla="*/ 0 w 2378"/>
                  <a:gd name="T33" fmla="*/ 0 h 751"/>
                  <a:gd name="T34" fmla="*/ 0 w 2378"/>
                  <a:gd name="T35" fmla="*/ 0 h 7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78"/>
                  <a:gd name="T55" fmla="*/ 0 h 751"/>
                  <a:gd name="T56" fmla="*/ 2378 w 2378"/>
                  <a:gd name="T57" fmla="*/ 751 h 7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78" h="751">
                    <a:moveTo>
                      <a:pt x="155" y="301"/>
                    </a:moveTo>
                    <a:lnTo>
                      <a:pt x="129" y="450"/>
                    </a:lnTo>
                    <a:lnTo>
                      <a:pt x="0" y="601"/>
                    </a:lnTo>
                    <a:lnTo>
                      <a:pt x="563" y="751"/>
                    </a:lnTo>
                    <a:lnTo>
                      <a:pt x="1684" y="647"/>
                    </a:lnTo>
                    <a:lnTo>
                      <a:pt x="1763" y="616"/>
                    </a:lnTo>
                    <a:lnTo>
                      <a:pt x="1913" y="647"/>
                    </a:lnTo>
                    <a:lnTo>
                      <a:pt x="2042" y="630"/>
                    </a:lnTo>
                    <a:lnTo>
                      <a:pt x="2187" y="607"/>
                    </a:lnTo>
                    <a:lnTo>
                      <a:pt x="2221" y="580"/>
                    </a:lnTo>
                    <a:lnTo>
                      <a:pt x="2276" y="534"/>
                    </a:lnTo>
                    <a:lnTo>
                      <a:pt x="2326" y="490"/>
                    </a:lnTo>
                    <a:lnTo>
                      <a:pt x="2348" y="471"/>
                    </a:lnTo>
                    <a:lnTo>
                      <a:pt x="2378" y="186"/>
                    </a:lnTo>
                    <a:lnTo>
                      <a:pt x="2218" y="0"/>
                    </a:lnTo>
                    <a:lnTo>
                      <a:pt x="1439" y="140"/>
                    </a:lnTo>
                    <a:lnTo>
                      <a:pt x="155" y="301"/>
                    </a:lnTo>
                    <a:close/>
                  </a:path>
                </a:pathLst>
              </a:custGeom>
              <a:solidFill>
                <a:srgbClr val="D1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11" name="Freeform 65"/>
              <p:cNvSpPr>
                <a:spLocks/>
              </p:cNvSpPr>
              <p:nvPr/>
            </p:nvSpPr>
            <p:spPr bwMode="auto">
              <a:xfrm>
                <a:off x="2961" y="2573"/>
                <a:ext cx="1021" cy="577"/>
              </a:xfrm>
              <a:custGeom>
                <a:avLst/>
                <a:gdLst>
                  <a:gd name="T0" fmla="*/ 0 w 3063"/>
                  <a:gd name="T1" fmla="*/ 0 h 1730"/>
                  <a:gd name="T2" fmla="*/ 0 w 3063"/>
                  <a:gd name="T3" fmla="*/ 0 h 1730"/>
                  <a:gd name="T4" fmla="*/ 0 w 3063"/>
                  <a:gd name="T5" fmla="*/ 0 h 1730"/>
                  <a:gd name="T6" fmla="*/ 0 w 3063"/>
                  <a:gd name="T7" fmla="*/ 0 h 1730"/>
                  <a:gd name="T8" fmla="*/ 0 w 3063"/>
                  <a:gd name="T9" fmla="*/ 0 h 1730"/>
                  <a:gd name="T10" fmla="*/ 0 w 3063"/>
                  <a:gd name="T11" fmla="*/ 0 h 1730"/>
                  <a:gd name="T12" fmla="*/ 0 w 3063"/>
                  <a:gd name="T13" fmla="*/ 0 h 1730"/>
                  <a:gd name="T14" fmla="*/ 0 w 3063"/>
                  <a:gd name="T15" fmla="*/ 0 h 1730"/>
                  <a:gd name="T16" fmla="*/ 0 w 3063"/>
                  <a:gd name="T17" fmla="*/ 0 h 1730"/>
                  <a:gd name="T18" fmla="*/ 0 w 3063"/>
                  <a:gd name="T19" fmla="*/ 0 h 1730"/>
                  <a:gd name="T20" fmla="*/ 0 w 3063"/>
                  <a:gd name="T21" fmla="*/ 0 h 1730"/>
                  <a:gd name="T22" fmla="*/ 0 w 3063"/>
                  <a:gd name="T23" fmla="*/ 0 h 1730"/>
                  <a:gd name="T24" fmla="*/ 0 w 3063"/>
                  <a:gd name="T25" fmla="*/ 0 h 1730"/>
                  <a:gd name="T26" fmla="*/ 0 w 3063"/>
                  <a:gd name="T27" fmla="*/ 0 h 1730"/>
                  <a:gd name="T28" fmla="*/ 0 w 3063"/>
                  <a:gd name="T29" fmla="*/ 0 h 1730"/>
                  <a:gd name="T30" fmla="*/ 0 w 3063"/>
                  <a:gd name="T31" fmla="*/ 0 h 1730"/>
                  <a:gd name="T32" fmla="*/ 0 w 3063"/>
                  <a:gd name="T33" fmla="*/ 0 h 1730"/>
                  <a:gd name="T34" fmla="*/ 0 w 3063"/>
                  <a:gd name="T35" fmla="*/ 0 h 1730"/>
                  <a:gd name="T36" fmla="*/ 0 w 3063"/>
                  <a:gd name="T37" fmla="*/ 0 h 1730"/>
                  <a:gd name="T38" fmla="*/ 0 w 3063"/>
                  <a:gd name="T39" fmla="*/ 0 h 1730"/>
                  <a:gd name="T40" fmla="*/ 0 w 3063"/>
                  <a:gd name="T41" fmla="*/ 0 h 1730"/>
                  <a:gd name="T42" fmla="*/ 0 w 3063"/>
                  <a:gd name="T43" fmla="*/ 0 h 1730"/>
                  <a:gd name="T44" fmla="*/ 0 w 3063"/>
                  <a:gd name="T45" fmla="*/ 0 h 1730"/>
                  <a:gd name="T46" fmla="*/ 0 w 3063"/>
                  <a:gd name="T47" fmla="*/ 0 h 1730"/>
                  <a:gd name="T48" fmla="*/ 0 w 3063"/>
                  <a:gd name="T49" fmla="*/ 0 h 1730"/>
                  <a:gd name="T50" fmla="*/ 0 w 3063"/>
                  <a:gd name="T51" fmla="*/ 0 h 1730"/>
                  <a:gd name="T52" fmla="*/ 0 w 3063"/>
                  <a:gd name="T53" fmla="*/ 0 h 1730"/>
                  <a:gd name="T54" fmla="*/ 0 w 3063"/>
                  <a:gd name="T55" fmla="*/ 0 h 1730"/>
                  <a:gd name="T56" fmla="*/ 0 w 3063"/>
                  <a:gd name="T57" fmla="*/ 0 h 1730"/>
                  <a:gd name="T58" fmla="*/ 0 w 3063"/>
                  <a:gd name="T59" fmla="*/ 0 h 1730"/>
                  <a:gd name="T60" fmla="*/ 0 w 3063"/>
                  <a:gd name="T61" fmla="*/ 0 h 1730"/>
                  <a:gd name="T62" fmla="*/ 0 w 3063"/>
                  <a:gd name="T63" fmla="*/ 0 h 1730"/>
                  <a:gd name="T64" fmla="*/ 0 w 3063"/>
                  <a:gd name="T65" fmla="*/ 0 h 1730"/>
                  <a:gd name="T66" fmla="*/ 0 w 3063"/>
                  <a:gd name="T67" fmla="*/ 0 h 1730"/>
                  <a:gd name="T68" fmla="*/ 0 w 3063"/>
                  <a:gd name="T69" fmla="*/ 0 h 1730"/>
                  <a:gd name="T70" fmla="*/ 0 w 3063"/>
                  <a:gd name="T71" fmla="*/ 0 h 1730"/>
                  <a:gd name="T72" fmla="*/ 0 w 3063"/>
                  <a:gd name="T73" fmla="*/ 0 h 173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063"/>
                  <a:gd name="T112" fmla="*/ 0 h 1730"/>
                  <a:gd name="T113" fmla="*/ 3063 w 3063"/>
                  <a:gd name="T114" fmla="*/ 1730 h 173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063" h="1730">
                    <a:moveTo>
                      <a:pt x="15" y="29"/>
                    </a:moveTo>
                    <a:lnTo>
                      <a:pt x="134" y="0"/>
                    </a:lnTo>
                    <a:lnTo>
                      <a:pt x="205" y="184"/>
                    </a:lnTo>
                    <a:lnTo>
                      <a:pt x="306" y="212"/>
                    </a:lnTo>
                    <a:lnTo>
                      <a:pt x="880" y="630"/>
                    </a:lnTo>
                    <a:lnTo>
                      <a:pt x="669" y="680"/>
                    </a:lnTo>
                    <a:lnTo>
                      <a:pt x="809" y="936"/>
                    </a:lnTo>
                    <a:lnTo>
                      <a:pt x="1284" y="885"/>
                    </a:lnTo>
                    <a:lnTo>
                      <a:pt x="1594" y="980"/>
                    </a:lnTo>
                    <a:lnTo>
                      <a:pt x="2453" y="705"/>
                    </a:lnTo>
                    <a:lnTo>
                      <a:pt x="2883" y="730"/>
                    </a:lnTo>
                    <a:lnTo>
                      <a:pt x="3063" y="970"/>
                    </a:lnTo>
                    <a:lnTo>
                      <a:pt x="3014" y="1427"/>
                    </a:lnTo>
                    <a:lnTo>
                      <a:pt x="2858" y="1555"/>
                    </a:lnTo>
                    <a:lnTo>
                      <a:pt x="2537" y="1614"/>
                    </a:lnTo>
                    <a:lnTo>
                      <a:pt x="2388" y="1581"/>
                    </a:lnTo>
                    <a:lnTo>
                      <a:pt x="2269" y="1620"/>
                    </a:lnTo>
                    <a:lnTo>
                      <a:pt x="1115" y="1730"/>
                    </a:lnTo>
                    <a:lnTo>
                      <a:pt x="561" y="1594"/>
                    </a:lnTo>
                    <a:lnTo>
                      <a:pt x="964" y="1535"/>
                    </a:lnTo>
                    <a:lnTo>
                      <a:pt x="2554" y="1409"/>
                    </a:lnTo>
                    <a:lnTo>
                      <a:pt x="2808" y="1395"/>
                    </a:lnTo>
                    <a:lnTo>
                      <a:pt x="2908" y="1160"/>
                    </a:lnTo>
                    <a:lnTo>
                      <a:pt x="2892" y="1133"/>
                    </a:lnTo>
                    <a:lnTo>
                      <a:pt x="2855" y="1074"/>
                    </a:lnTo>
                    <a:lnTo>
                      <a:pt x="2834" y="1042"/>
                    </a:lnTo>
                    <a:lnTo>
                      <a:pt x="2815" y="1012"/>
                    </a:lnTo>
                    <a:lnTo>
                      <a:pt x="2788" y="980"/>
                    </a:lnTo>
                    <a:lnTo>
                      <a:pt x="2536" y="1006"/>
                    </a:lnTo>
                    <a:lnTo>
                      <a:pt x="2372" y="1029"/>
                    </a:lnTo>
                    <a:lnTo>
                      <a:pt x="2298" y="1040"/>
                    </a:lnTo>
                    <a:lnTo>
                      <a:pt x="784" y="1215"/>
                    </a:lnTo>
                    <a:lnTo>
                      <a:pt x="703" y="1237"/>
                    </a:lnTo>
                    <a:lnTo>
                      <a:pt x="0" y="119"/>
                    </a:lnTo>
                    <a:lnTo>
                      <a:pt x="459" y="710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7A7A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12" name="Freeform 66"/>
              <p:cNvSpPr>
                <a:spLocks/>
              </p:cNvSpPr>
              <p:nvPr/>
            </p:nvSpPr>
            <p:spPr bwMode="auto">
              <a:xfrm>
                <a:off x="3660" y="2798"/>
                <a:ext cx="198" cy="60"/>
              </a:xfrm>
              <a:custGeom>
                <a:avLst/>
                <a:gdLst>
                  <a:gd name="T0" fmla="*/ 0 w 593"/>
                  <a:gd name="T1" fmla="*/ 0 h 178"/>
                  <a:gd name="T2" fmla="*/ 0 w 593"/>
                  <a:gd name="T3" fmla="*/ 0 h 178"/>
                  <a:gd name="T4" fmla="*/ 0 w 593"/>
                  <a:gd name="T5" fmla="*/ 0 h 178"/>
                  <a:gd name="T6" fmla="*/ 0 w 593"/>
                  <a:gd name="T7" fmla="*/ 0 h 178"/>
                  <a:gd name="T8" fmla="*/ 0 w 593"/>
                  <a:gd name="T9" fmla="*/ 0 h 178"/>
                  <a:gd name="T10" fmla="*/ 0 w 593"/>
                  <a:gd name="T11" fmla="*/ 0 h 178"/>
                  <a:gd name="T12" fmla="*/ 0 w 593"/>
                  <a:gd name="T13" fmla="*/ 0 h 178"/>
                  <a:gd name="T14" fmla="*/ 0 w 593"/>
                  <a:gd name="T15" fmla="*/ 0 h 178"/>
                  <a:gd name="T16" fmla="*/ 0 w 593"/>
                  <a:gd name="T17" fmla="*/ 0 h 1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93"/>
                  <a:gd name="T28" fmla="*/ 0 h 178"/>
                  <a:gd name="T29" fmla="*/ 593 w 593"/>
                  <a:gd name="T30" fmla="*/ 178 h 1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93" h="178">
                    <a:moveTo>
                      <a:pt x="0" y="178"/>
                    </a:moveTo>
                    <a:lnTo>
                      <a:pt x="423" y="161"/>
                    </a:lnTo>
                    <a:lnTo>
                      <a:pt x="593" y="142"/>
                    </a:lnTo>
                    <a:lnTo>
                      <a:pt x="519" y="68"/>
                    </a:lnTo>
                    <a:lnTo>
                      <a:pt x="546" y="0"/>
                    </a:lnTo>
                    <a:lnTo>
                      <a:pt x="380" y="29"/>
                    </a:lnTo>
                    <a:lnTo>
                      <a:pt x="155" y="124"/>
                    </a:lnTo>
                    <a:lnTo>
                      <a:pt x="0" y="178"/>
                    </a:lnTo>
                    <a:close/>
                  </a:path>
                </a:pathLst>
              </a:custGeom>
              <a:solidFill>
                <a:srgbClr val="948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13" name="Freeform 67"/>
              <p:cNvSpPr>
                <a:spLocks/>
              </p:cNvSpPr>
              <p:nvPr/>
            </p:nvSpPr>
            <p:spPr bwMode="auto">
              <a:xfrm>
                <a:off x="3267" y="2644"/>
                <a:ext cx="88" cy="159"/>
              </a:xfrm>
              <a:custGeom>
                <a:avLst/>
                <a:gdLst>
                  <a:gd name="T0" fmla="*/ 0 w 264"/>
                  <a:gd name="T1" fmla="*/ 0 h 477"/>
                  <a:gd name="T2" fmla="*/ 0 w 264"/>
                  <a:gd name="T3" fmla="*/ 0 h 477"/>
                  <a:gd name="T4" fmla="*/ 0 w 264"/>
                  <a:gd name="T5" fmla="*/ 0 h 477"/>
                  <a:gd name="T6" fmla="*/ 0 w 264"/>
                  <a:gd name="T7" fmla="*/ 0 h 477"/>
                  <a:gd name="T8" fmla="*/ 0 w 264"/>
                  <a:gd name="T9" fmla="*/ 0 h 477"/>
                  <a:gd name="T10" fmla="*/ 0 w 264"/>
                  <a:gd name="T11" fmla="*/ 0 h 477"/>
                  <a:gd name="T12" fmla="*/ 0 w 264"/>
                  <a:gd name="T13" fmla="*/ 0 h 477"/>
                  <a:gd name="T14" fmla="*/ 0 w 264"/>
                  <a:gd name="T15" fmla="*/ 0 h 477"/>
                  <a:gd name="T16" fmla="*/ 0 w 264"/>
                  <a:gd name="T17" fmla="*/ 0 h 477"/>
                  <a:gd name="T18" fmla="*/ 0 w 264"/>
                  <a:gd name="T19" fmla="*/ 0 h 477"/>
                  <a:gd name="T20" fmla="*/ 0 w 264"/>
                  <a:gd name="T21" fmla="*/ 0 h 477"/>
                  <a:gd name="T22" fmla="*/ 0 w 264"/>
                  <a:gd name="T23" fmla="*/ 0 h 47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64"/>
                  <a:gd name="T37" fmla="*/ 0 h 477"/>
                  <a:gd name="T38" fmla="*/ 264 w 264"/>
                  <a:gd name="T39" fmla="*/ 477 h 47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64" h="477">
                    <a:moveTo>
                      <a:pt x="9" y="420"/>
                    </a:moveTo>
                    <a:lnTo>
                      <a:pt x="0" y="266"/>
                    </a:lnTo>
                    <a:lnTo>
                      <a:pt x="59" y="96"/>
                    </a:lnTo>
                    <a:lnTo>
                      <a:pt x="109" y="0"/>
                    </a:lnTo>
                    <a:lnTo>
                      <a:pt x="264" y="81"/>
                    </a:lnTo>
                    <a:lnTo>
                      <a:pt x="214" y="106"/>
                    </a:lnTo>
                    <a:lnTo>
                      <a:pt x="119" y="131"/>
                    </a:lnTo>
                    <a:lnTo>
                      <a:pt x="73" y="245"/>
                    </a:lnTo>
                    <a:lnTo>
                      <a:pt x="73" y="366"/>
                    </a:lnTo>
                    <a:lnTo>
                      <a:pt x="144" y="477"/>
                    </a:lnTo>
                    <a:lnTo>
                      <a:pt x="9" y="420"/>
                    </a:lnTo>
                    <a:close/>
                  </a:path>
                </a:pathLst>
              </a:custGeom>
              <a:solidFill>
                <a:srgbClr val="B8A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14" name="Freeform 68"/>
              <p:cNvSpPr>
                <a:spLocks/>
              </p:cNvSpPr>
              <p:nvPr/>
            </p:nvSpPr>
            <p:spPr bwMode="auto">
              <a:xfrm>
                <a:off x="3283" y="2186"/>
                <a:ext cx="462" cy="165"/>
              </a:xfrm>
              <a:custGeom>
                <a:avLst/>
                <a:gdLst>
                  <a:gd name="T0" fmla="*/ 0 w 1385"/>
                  <a:gd name="T1" fmla="*/ 0 h 496"/>
                  <a:gd name="T2" fmla="*/ 0 w 1385"/>
                  <a:gd name="T3" fmla="*/ 0 h 496"/>
                  <a:gd name="T4" fmla="*/ 0 w 1385"/>
                  <a:gd name="T5" fmla="*/ 0 h 496"/>
                  <a:gd name="T6" fmla="*/ 0 w 1385"/>
                  <a:gd name="T7" fmla="*/ 0 h 496"/>
                  <a:gd name="T8" fmla="*/ 0 w 1385"/>
                  <a:gd name="T9" fmla="*/ 0 h 496"/>
                  <a:gd name="T10" fmla="*/ 0 w 1385"/>
                  <a:gd name="T11" fmla="*/ 0 h 496"/>
                  <a:gd name="T12" fmla="*/ 0 w 1385"/>
                  <a:gd name="T13" fmla="*/ 0 h 496"/>
                  <a:gd name="T14" fmla="*/ 0 w 1385"/>
                  <a:gd name="T15" fmla="*/ 0 h 49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85"/>
                  <a:gd name="T25" fmla="*/ 0 h 496"/>
                  <a:gd name="T26" fmla="*/ 1385 w 1385"/>
                  <a:gd name="T27" fmla="*/ 496 h 49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85" h="496">
                    <a:moveTo>
                      <a:pt x="0" y="297"/>
                    </a:moveTo>
                    <a:lnTo>
                      <a:pt x="1110" y="0"/>
                    </a:lnTo>
                    <a:lnTo>
                      <a:pt x="1255" y="31"/>
                    </a:lnTo>
                    <a:lnTo>
                      <a:pt x="269" y="309"/>
                    </a:lnTo>
                    <a:lnTo>
                      <a:pt x="1385" y="121"/>
                    </a:lnTo>
                    <a:lnTo>
                      <a:pt x="291" y="496"/>
                    </a:lnTo>
                    <a:lnTo>
                      <a:pt x="0" y="297"/>
                    </a:lnTo>
                    <a:close/>
                  </a:path>
                </a:pathLst>
              </a:custGeom>
              <a:solidFill>
                <a:srgbClr val="B8A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15" name="Freeform 69"/>
              <p:cNvSpPr>
                <a:spLocks/>
              </p:cNvSpPr>
              <p:nvPr/>
            </p:nvSpPr>
            <p:spPr bwMode="auto">
              <a:xfrm>
                <a:off x="3184" y="2785"/>
                <a:ext cx="198" cy="100"/>
              </a:xfrm>
              <a:custGeom>
                <a:avLst/>
                <a:gdLst>
                  <a:gd name="T0" fmla="*/ 0 w 595"/>
                  <a:gd name="T1" fmla="*/ 0 h 300"/>
                  <a:gd name="T2" fmla="*/ 0 w 595"/>
                  <a:gd name="T3" fmla="*/ 0 h 300"/>
                  <a:gd name="T4" fmla="*/ 0 w 595"/>
                  <a:gd name="T5" fmla="*/ 0 h 300"/>
                  <a:gd name="T6" fmla="*/ 0 w 595"/>
                  <a:gd name="T7" fmla="*/ 0 h 300"/>
                  <a:gd name="T8" fmla="*/ 0 w 595"/>
                  <a:gd name="T9" fmla="*/ 0 h 300"/>
                  <a:gd name="T10" fmla="*/ 0 w 595"/>
                  <a:gd name="T11" fmla="*/ 0 h 300"/>
                  <a:gd name="T12" fmla="*/ 0 w 595"/>
                  <a:gd name="T13" fmla="*/ 0 h 300"/>
                  <a:gd name="T14" fmla="*/ 0 w 595"/>
                  <a:gd name="T15" fmla="*/ 0 h 300"/>
                  <a:gd name="T16" fmla="*/ 0 w 595"/>
                  <a:gd name="T17" fmla="*/ 0 h 300"/>
                  <a:gd name="T18" fmla="*/ 0 w 595"/>
                  <a:gd name="T19" fmla="*/ 0 h 300"/>
                  <a:gd name="T20" fmla="*/ 0 w 595"/>
                  <a:gd name="T21" fmla="*/ 0 h 3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5"/>
                  <a:gd name="T34" fmla="*/ 0 h 300"/>
                  <a:gd name="T35" fmla="*/ 595 w 595"/>
                  <a:gd name="T36" fmla="*/ 300 h 3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5" h="300">
                    <a:moveTo>
                      <a:pt x="0" y="44"/>
                    </a:moveTo>
                    <a:lnTo>
                      <a:pt x="187" y="0"/>
                    </a:lnTo>
                    <a:lnTo>
                      <a:pt x="428" y="131"/>
                    </a:lnTo>
                    <a:lnTo>
                      <a:pt x="595" y="251"/>
                    </a:lnTo>
                    <a:lnTo>
                      <a:pt x="490" y="269"/>
                    </a:lnTo>
                    <a:lnTo>
                      <a:pt x="375" y="193"/>
                    </a:lnTo>
                    <a:lnTo>
                      <a:pt x="291" y="109"/>
                    </a:lnTo>
                    <a:lnTo>
                      <a:pt x="155" y="94"/>
                    </a:lnTo>
                    <a:lnTo>
                      <a:pt x="140" y="3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B8A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16" name="Freeform 70"/>
              <p:cNvSpPr>
                <a:spLocks/>
              </p:cNvSpPr>
              <p:nvPr/>
            </p:nvSpPr>
            <p:spPr bwMode="auto">
              <a:xfrm>
                <a:off x="3493" y="2413"/>
                <a:ext cx="151" cy="403"/>
              </a:xfrm>
              <a:custGeom>
                <a:avLst/>
                <a:gdLst>
                  <a:gd name="T0" fmla="*/ 0 w 452"/>
                  <a:gd name="T1" fmla="*/ 0 h 1211"/>
                  <a:gd name="T2" fmla="*/ 0 w 452"/>
                  <a:gd name="T3" fmla="*/ 0 h 1211"/>
                  <a:gd name="T4" fmla="*/ 0 w 452"/>
                  <a:gd name="T5" fmla="*/ 0 h 1211"/>
                  <a:gd name="T6" fmla="*/ 0 w 452"/>
                  <a:gd name="T7" fmla="*/ 0 h 1211"/>
                  <a:gd name="T8" fmla="*/ 0 w 452"/>
                  <a:gd name="T9" fmla="*/ 0 h 1211"/>
                  <a:gd name="T10" fmla="*/ 0 w 452"/>
                  <a:gd name="T11" fmla="*/ 0 h 1211"/>
                  <a:gd name="T12" fmla="*/ 0 w 452"/>
                  <a:gd name="T13" fmla="*/ 0 h 1211"/>
                  <a:gd name="T14" fmla="*/ 0 w 452"/>
                  <a:gd name="T15" fmla="*/ 0 h 1211"/>
                  <a:gd name="T16" fmla="*/ 0 w 452"/>
                  <a:gd name="T17" fmla="*/ 0 h 1211"/>
                  <a:gd name="T18" fmla="*/ 0 w 452"/>
                  <a:gd name="T19" fmla="*/ 0 h 1211"/>
                  <a:gd name="T20" fmla="*/ 0 w 452"/>
                  <a:gd name="T21" fmla="*/ 0 h 1211"/>
                  <a:gd name="T22" fmla="*/ 0 w 452"/>
                  <a:gd name="T23" fmla="*/ 0 h 1211"/>
                  <a:gd name="T24" fmla="*/ 0 w 452"/>
                  <a:gd name="T25" fmla="*/ 0 h 1211"/>
                  <a:gd name="T26" fmla="*/ 0 w 452"/>
                  <a:gd name="T27" fmla="*/ 0 h 1211"/>
                  <a:gd name="T28" fmla="*/ 0 w 452"/>
                  <a:gd name="T29" fmla="*/ 0 h 1211"/>
                  <a:gd name="T30" fmla="*/ 0 w 452"/>
                  <a:gd name="T31" fmla="*/ 0 h 1211"/>
                  <a:gd name="T32" fmla="*/ 0 w 452"/>
                  <a:gd name="T33" fmla="*/ 0 h 1211"/>
                  <a:gd name="T34" fmla="*/ 0 w 452"/>
                  <a:gd name="T35" fmla="*/ 0 h 121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52"/>
                  <a:gd name="T55" fmla="*/ 0 h 1211"/>
                  <a:gd name="T56" fmla="*/ 452 w 452"/>
                  <a:gd name="T57" fmla="*/ 1211 h 121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52" h="1211">
                    <a:moveTo>
                      <a:pt x="71" y="96"/>
                    </a:moveTo>
                    <a:lnTo>
                      <a:pt x="362" y="0"/>
                    </a:lnTo>
                    <a:lnTo>
                      <a:pt x="452" y="110"/>
                    </a:lnTo>
                    <a:lnTo>
                      <a:pt x="322" y="776"/>
                    </a:lnTo>
                    <a:lnTo>
                      <a:pt x="186" y="896"/>
                    </a:lnTo>
                    <a:lnTo>
                      <a:pt x="182" y="1211"/>
                    </a:lnTo>
                    <a:lnTo>
                      <a:pt x="71" y="1086"/>
                    </a:lnTo>
                    <a:lnTo>
                      <a:pt x="49" y="941"/>
                    </a:lnTo>
                    <a:lnTo>
                      <a:pt x="27" y="841"/>
                    </a:lnTo>
                    <a:lnTo>
                      <a:pt x="5" y="794"/>
                    </a:lnTo>
                    <a:lnTo>
                      <a:pt x="0" y="772"/>
                    </a:lnTo>
                    <a:lnTo>
                      <a:pt x="5" y="716"/>
                    </a:lnTo>
                    <a:lnTo>
                      <a:pt x="30" y="549"/>
                    </a:lnTo>
                    <a:lnTo>
                      <a:pt x="61" y="382"/>
                    </a:lnTo>
                    <a:lnTo>
                      <a:pt x="77" y="305"/>
                    </a:lnTo>
                    <a:lnTo>
                      <a:pt x="37" y="121"/>
                    </a:lnTo>
                    <a:lnTo>
                      <a:pt x="71" y="96"/>
                    </a:ln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17" name="Freeform 71"/>
              <p:cNvSpPr>
                <a:spLocks/>
              </p:cNvSpPr>
              <p:nvPr/>
            </p:nvSpPr>
            <p:spPr bwMode="auto">
              <a:xfrm>
                <a:off x="3510" y="2396"/>
                <a:ext cx="158" cy="430"/>
              </a:xfrm>
              <a:custGeom>
                <a:avLst/>
                <a:gdLst>
                  <a:gd name="T0" fmla="*/ 0 w 474"/>
                  <a:gd name="T1" fmla="*/ 0 h 1290"/>
                  <a:gd name="T2" fmla="*/ 0 w 474"/>
                  <a:gd name="T3" fmla="*/ 0 h 1290"/>
                  <a:gd name="T4" fmla="*/ 0 w 474"/>
                  <a:gd name="T5" fmla="*/ 0 h 1290"/>
                  <a:gd name="T6" fmla="*/ 0 w 474"/>
                  <a:gd name="T7" fmla="*/ 0 h 1290"/>
                  <a:gd name="T8" fmla="*/ 0 w 474"/>
                  <a:gd name="T9" fmla="*/ 0 h 1290"/>
                  <a:gd name="T10" fmla="*/ 0 w 474"/>
                  <a:gd name="T11" fmla="*/ 0 h 1290"/>
                  <a:gd name="T12" fmla="*/ 0 w 474"/>
                  <a:gd name="T13" fmla="*/ 0 h 1290"/>
                  <a:gd name="T14" fmla="*/ 0 w 474"/>
                  <a:gd name="T15" fmla="*/ 0 h 1290"/>
                  <a:gd name="T16" fmla="*/ 0 w 474"/>
                  <a:gd name="T17" fmla="*/ 0 h 1290"/>
                  <a:gd name="T18" fmla="*/ 0 w 474"/>
                  <a:gd name="T19" fmla="*/ 0 h 1290"/>
                  <a:gd name="T20" fmla="*/ 0 w 474"/>
                  <a:gd name="T21" fmla="*/ 0 h 1290"/>
                  <a:gd name="T22" fmla="*/ 0 w 474"/>
                  <a:gd name="T23" fmla="*/ 0 h 1290"/>
                  <a:gd name="T24" fmla="*/ 0 w 474"/>
                  <a:gd name="T25" fmla="*/ 0 h 1290"/>
                  <a:gd name="T26" fmla="*/ 0 w 474"/>
                  <a:gd name="T27" fmla="*/ 0 h 1290"/>
                  <a:gd name="T28" fmla="*/ 0 w 474"/>
                  <a:gd name="T29" fmla="*/ 0 h 1290"/>
                  <a:gd name="T30" fmla="*/ 0 w 474"/>
                  <a:gd name="T31" fmla="*/ 0 h 1290"/>
                  <a:gd name="T32" fmla="*/ 0 w 474"/>
                  <a:gd name="T33" fmla="*/ 0 h 1290"/>
                  <a:gd name="T34" fmla="*/ 0 w 474"/>
                  <a:gd name="T35" fmla="*/ 0 h 1290"/>
                  <a:gd name="T36" fmla="*/ 0 w 474"/>
                  <a:gd name="T37" fmla="*/ 0 h 1290"/>
                  <a:gd name="T38" fmla="*/ 0 w 474"/>
                  <a:gd name="T39" fmla="*/ 0 h 1290"/>
                  <a:gd name="T40" fmla="*/ 0 w 474"/>
                  <a:gd name="T41" fmla="*/ 0 h 1290"/>
                  <a:gd name="T42" fmla="*/ 0 w 474"/>
                  <a:gd name="T43" fmla="*/ 0 h 1290"/>
                  <a:gd name="T44" fmla="*/ 0 w 474"/>
                  <a:gd name="T45" fmla="*/ 0 h 1290"/>
                  <a:gd name="T46" fmla="*/ 0 w 474"/>
                  <a:gd name="T47" fmla="*/ 0 h 1290"/>
                  <a:gd name="T48" fmla="*/ 0 w 474"/>
                  <a:gd name="T49" fmla="*/ 0 h 1290"/>
                  <a:gd name="T50" fmla="*/ 0 w 474"/>
                  <a:gd name="T51" fmla="*/ 0 h 1290"/>
                  <a:gd name="T52" fmla="*/ 0 w 474"/>
                  <a:gd name="T53" fmla="*/ 0 h 1290"/>
                  <a:gd name="T54" fmla="*/ 0 w 474"/>
                  <a:gd name="T55" fmla="*/ 0 h 1290"/>
                  <a:gd name="T56" fmla="*/ 0 w 474"/>
                  <a:gd name="T57" fmla="*/ 0 h 129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74"/>
                  <a:gd name="T88" fmla="*/ 0 h 1290"/>
                  <a:gd name="T89" fmla="*/ 474 w 474"/>
                  <a:gd name="T90" fmla="*/ 1290 h 129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74" h="1290">
                    <a:moveTo>
                      <a:pt x="0" y="109"/>
                    </a:moveTo>
                    <a:lnTo>
                      <a:pt x="369" y="0"/>
                    </a:lnTo>
                    <a:lnTo>
                      <a:pt x="474" y="214"/>
                    </a:lnTo>
                    <a:lnTo>
                      <a:pt x="310" y="689"/>
                    </a:lnTo>
                    <a:lnTo>
                      <a:pt x="434" y="1005"/>
                    </a:lnTo>
                    <a:lnTo>
                      <a:pt x="230" y="959"/>
                    </a:lnTo>
                    <a:lnTo>
                      <a:pt x="140" y="1290"/>
                    </a:lnTo>
                    <a:lnTo>
                      <a:pt x="57" y="1026"/>
                    </a:lnTo>
                    <a:lnTo>
                      <a:pt x="15" y="779"/>
                    </a:lnTo>
                    <a:lnTo>
                      <a:pt x="90" y="509"/>
                    </a:lnTo>
                    <a:lnTo>
                      <a:pt x="34" y="304"/>
                    </a:lnTo>
                    <a:lnTo>
                      <a:pt x="124" y="214"/>
                    </a:lnTo>
                    <a:lnTo>
                      <a:pt x="230" y="244"/>
                    </a:lnTo>
                    <a:lnTo>
                      <a:pt x="190" y="339"/>
                    </a:lnTo>
                    <a:lnTo>
                      <a:pt x="264" y="390"/>
                    </a:lnTo>
                    <a:lnTo>
                      <a:pt x="115" y="689"/>
                    </a:lnTo>
                    <a:lnTo>
                      <a:pt x="190" y="675"/>
                    </a:lnTo>
                    <a:lnTo>
                      <a:pt x="115" y="900"/>
                    </a:lnTo>
                    <a:lnTo>
                      <a:pt x="214" y="785"/>
                    </a:lnTo>
                    <a:lnTo>
                      <a:pt x="260" y="555"/>
                    </a:lnTo>
                    <a:lnTo>
                      <a:pt x="260" y="484"/>
                    </a:lnTo>
                    <a:lnTo>
                      <a:pt x="339" y="314"/>
                    </a:lnTo>
                    <a:lnTo>
                      <a:pt x="285" y="300"/>
                    </a:lnTo>
                    <a:lnTo>
                      <a:pt x="304" y="170"/>
                    </a:lnTo>
                    <a:lnTo>
                      <a:pt x="180" y="149"/>
                    </a:lnTo>
                    <a:lnTo>
                      <a:pt x="199" y="99"/>
                    </a:lnTo>
                    <a:lnTo>
                      <a:pt x="25" y="195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18" name="Freeform 72"/>
              <p:cNvSpPr>
                <a:spLocks/>
              </p:cNvSpPr>
              <p:nvPr/>
            </p:nvSpPr>
            <p:spPr bwMode="auto">
              <a:xfrm>
                <a:off x="3022" y="2563"/>
                <a:ext cx="265" cy="228"/>
              </a:xfrm>
              <a:custGeom>
                <a:avLst/>
                <a:gdLst>
                  <a:gd name="T0" fmla="*/ 0 w 794"/>
                  <a:gd name="T1" fmla="*/ 0 h 686"/>
                  <a:gd name="T2" fmla="*/ 0 w 794"/>
                  <a:gd name="T3" fmla="*/ 0 h 686"/>
                  <a:gd name="T4" fmla="*/ 0 w 794"/>
                  <a:gd name="T5" fmla="*/ 0 h 686"/>
                  <a:gd name="T6" fmla="*/ 0 w 794"/>
                  <a:gd name="T7" fmla="*/ 0 h 686"/>
                  <a:gd name="T8" fmla="*/ 0 w 794"/>
                  <a:gd name="T9" fmla="*/ 0 h 686"/>
                  <a:gd name="T10" fmla="*/ 0 w 794"/>
                  <a:gd name="T11" fmla="*/ 0 h 686"/>
                  <a:gd name="T12" fmla="*/ 0 w 794"/>
                  <a:gd name="T13" fmla="*/ 0 h 686"/>
                  <a:gd name="T14" fmla="*/ 0 w 794"/>
                  <a:gd name="T15" fmla="*/ 0 h 686"/>
                  <a:gd name="T16" fmla="*/ 0 w 794"/>
                  <a:gd name="T17" fmla="*/ 0 h 686"/>
                  <a:gd name="T18" fmla="*/ 0 w 794"/>
                  <a:gd name="T19" fmla="*/ 0 h 686"/>
                  <a:gd name="T20" fmla="*/ 0 w 794"/>
                  <a:gd name="T21" fmla="*/ 0 h 686"/>
                  <a:gd name="T22" fmla="*/ 0 w 794"/>
                  <a:gd name="T23" fmla="*/ 0 h 68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94"/>
                  <a:gd name="T37" fmla="*/ 0 h 686"/>
                  <a:gd name="T38" fmla="*/ 794 w 794"/>
                  <a:gd name="T39" fmla="*/ 686 h 68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94" h="686">
                    <a:moveTo>
                      <a:pt x="0" y="136"/>
                    </a:moveTo>
                    <a:lnTo>
                      <a:pt x="60" y="40"/>
                    </a:lnTo>
                    <a:lnTo>
                      <a:pt x="134" y="0"/>
                    </a:lnTo>
                    <a:lnTo>
                      <a:pt x="144" y="96"/>
                    </a:lnTo>
                    <a:lnTo>
                      <a:pt x="349" y="291"/>
                    </a:lnTo>
                    <a:lnTo>
                      <a:pt x="653" y="466"/>
                    </a:lnTo>
                    <a:lnTo>
                      <a:pt x="794" y="341"/>
                    </a:lnTo>
                    <a:lnTo>
                      <a:pt x="714" y="686"/>
                    </a:lnTo>
                    <a:lnTo>
                      <a:pt x="100" y="230"/>
                    </a:lnTo>
                    <a:lnTo>
                      <a:pt x="20" y="215"/>
                    </a:ln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B56C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19" name="Freeform 73"/>
              <p:cNvSpPr>
                <a:spLocks/>
              </p:cNvSpPr>
              <p:nvPr/>
            </p:nvSpPr>
            <p:spPr bwMode="auto">
              <a:xfrm>
                <a:off x="3016" y="2503"/>
                <a:ext cx="301" cy="173"/>
              </a:xfrm>
              <a:custGeom>
                <a:avLst/>
                <a:gdLst>
                  <a:gd name="T0" fmla="*/ 0 w 902"/>
                  <a:gd name="T1" fmla="*/ 0 h 521"/>
                  <a:gd name="T2" fmla="*/ 0 w 902"/>
                  <a:gd name="T3" fmla="*/ 0 h 521"/>
                  <a:gd name="T4" fmla="*/ 0 w 902"/>
                  <a:gd name="T5" fmla="*/ 0 h 521"/>
                  <a:gd name="T6" fmla="*/ 0 w 902"/>
                  <a:gd name="T7" fmla="*/ 0 h 521"/>
                  <a:gd name="T8" fmla="*/ 0 w 902"/>
                  <a:gd name="T9" fmla="*/ 0 h 521"/>
                  <a:gd name="T10" fmla="*/ 0 w 902"/>
                  <a:gd name="T11" fmla="*/ 0 h 521"/>
                  <a:gd name="T12" fmla="*/ 0 w 902"/>
                  <a:gd name="T13" fmla="*/ 0 h 521"/>
                  <a:gd name="T14" fmla="*/ 0 w 902"/>
                  <a:gd name="T15" fmla="*/ 0 h 521"/>
                  <a:gd name="T16" fmla="*/ 0 w 902"/>
                  <a:gd name="T17" fmla="*/ 0 h 5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2"/>
                  <a:gd name="T28" fmla="*/ 0 h 521"/>
                  <a:gd name="T29" fmla="*/ 902 w 902"/>
                  <a:gd name="T30" fmla="*/ 521 h 5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2" h="521">
                    <a:moveTo>
                      <a:pt x="32" y="40"/>
                    </a:moveTo>
                    <a:lnTo>
                      <a:pt x="0" y="102"/>
                    </a:lnTo>
                    <a:lnTo>
                      <a:pt x="143" y="121"/>
                    </a:lnTo>
                    <a:lnTo>
                      <a:pt x="767" y="446"/>
                    </a:lnTo>
                    <a:lnTo>
                      <a:pt x="812" y="521"/>
                    </a:lnTo>
                    <a:lnTo>
                      <a:pt x="902" y="435"/>
                    </a:lnTo>
                    <a:lnTo>
                      <a:pt x="93" y="0"/>
                    </a:lnTo>
                    <a:lnTo>
                      <a:pt x="32" y="40"/>
                    </a:lnTo>
                    <a:close/>
                  </a:path>
                </a:pathLst>
              </a:custGeom>
              <a:solidFill>
                <a:srgbClr val="B56C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20" name="Freeform 74"/>
              <p:cNvSpPr>
                <a:spLocks/>
              </p:cNvSpPr>
              <p:nvPr/>
            </p:nvSpPr>
            <p:spPr bwMode="auto">
              <a:xfrm>
                <a:off x="3327" y="2600"/>
                <a:ext cx="753" cy="300"/>
              </a:xfrm>
              <a:custGeom>
                <a:avLst/>
                <a:gdLst>
                  <a:gd name="T0" fmla="*/ 0 w 2259"/>
                  <a:gd name="T1" fmla="*/ 0 h 900"/>
                  <a:gd name="T2" fmla="*/ 0 w 2259"/>
                  <a:gd name="T3" fmla="*/ 0 h 900"/>
                  <a:gd name="T4" fmla="*/ 0 w 2259"/>
                  <a:gd name="T5" fmla="*/ 0 h 900"/>
                  <a:gd name="T6" fmla="*/ 0 w 2259"/>
                  <a:gd name="T7" fmla="*/ 0 h 900"/>
                  <a:gd name="T8" fmla="*/ 0 w 2259"/>
                  <a:gd name="T9" fmla="*/ 0 h 900"/>
                  <a:gd name="T10" fmla="*/ 0 w 2259"/>
                  <a:gd name="T11" fmla="*/ 0 h 900"/>
                  <a:gd name="T12" fmla="*/ 0 w 2259"/>
                  <a:gd name="T13" fmla="*/ 0 h 900"/>
                  <a:gd name="T14" fmla="*/ 0 w 2259"/>
                  <a:gd name="T15" fmla="*/ 0 h 900"/>
                  <a:gd name="T16" fmla="*/ 0 w 2259"/>
                  <a:gd name="T17" fmla="*/ 0 h 900"/>
                  <a:gd name="T18" fmla="*/ 0 w 2259"/>
                  <a:gd name="T19" fmla="*/ 0 h 900"/>
                  <a:gd name="T20" fmla="*/ 0 w 2259"/>
                  <a:gd name="T21" fmla="*/ 0 h 900"/>
                  <a:gd name="T22" fmla="*/ 0 w 2259"/>
                  <a:gd name="T23" fmla="*/ 0 h 900"/>
                  <a:gd name="T24" fmla="*/ 0 w 2259"/>
                  <a:gd name="T25" fmla="*/ 0 h 900"/>
                  <a:gd name="T26" fmla="*/ 0 w 2259"/>
                  <a:gd name="T27" fmla="*/ 0 h 900"/>
                  <a:gd name="T28" fmla="*/ 0 w 2259"/>
                  <a:gd name="T29" fmla="*/ 0 h 900"/>
                  <a:gd name="T30" fmla="*/ 0 w 2259"/>
                  <a:gd name="T31" fmla="*/ 0 h 900"/>
                  <a:gd name="T32" fmla="*/ 0 w 2259"/>
                  <a:gd name="T33" fmla="*/ 0 h 900"/>
                  <a:gd name="T34" fmla="*/ 0 w 2259"/>
                  <a:gd name="T35" fmla="*/ 0 h 900"/>
                  <a:gd name="T36" fmla="*/ 0 w 2259"/>
                  <a:gd name="T37" fmla="*/ 0 h 900"/>
                  <a:gd name="T38" fmla="*/ 0 w 2259"/>
                  <a:gd name="T39" fmla="*/ 0 h 900"/>
                  <a:gd name="T40" fmla="*/ 0 w 2259"/>
                  <a:gd name="T41" fmla="*/ 0 h 900"/>
                  <a:gd name="T42" fmla="*/ 0 w 2259"/>
                  <a:gd name="T43" fmla="*/ 0 h 900"/>
                  <a:gd name="T44" fmla="*/ 0 w 2259"/>
                  <a:gd name="T45" fmla="*/ 0 h 900"/>
                  <a:gd name="T46" fmla="*/ 0 w 2259"/>
                  <a:gd name="T47" fmla="*/ 0 h 90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259"/>
                  <a:gd name="T73" fmla="*/ 0 h 900"/>
                  <a:gd name="T74" fmla="*/ 2259 w 2259"/>
                  <a:gd name="T75" fmla="*/ 900 h 90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259" h="900">
                    <a:moveTo>
                      <a:pt x="11" y="515"/>
                    </a:moveTo>
                    <a:lnTo>
                      <a:pt x="90" y="655"/>
                    </a:lnTo>
                    <a:lnTo>
                      <a:pt x="226" y="709"/>
                    </a:lnTo>
                    <a:lnTo>
                      <a:pt x="231" y="510"/>
                    </a:lnTo>
                    <a:lnTo>
                      <a:pt x="321" y="284"/>
                    </a:lnTo>
                    <a:lnTo>
                      <a:pt x="201" y="345"/>
                    </a:lnTo>
                    <a:lnTo>
                      <a:pt x="155" y="379"/>
                    </a:lnTo>
                    <a:lnTo>
                      <a:pt x="141" y="315"/>
                    </a:lnTo>
                    <a:lnTo>
                      <a:pt x="146" y="184"/>
                    </a:lnTo>
                    <a:lnTo>
                      <a:pt x="511" y="0"/>
                    </a:lnTo>
                    <a:lnTo>
                      <a:pt x="504" y="233"/>
                    </a:lnTo>
                    <a:lnTo>
                      <a:pt x="437" y="283"/>
                    </a:lnTo>
                    <a:lnTo>
                      <a:pt x="390" y="540"/>
                    </a:lnTo>
                    <a:lnTo>
                      <a:pt x="481" y="730"/>
                    </a:lnTo>
                    <a:lnTo>
                      <a:pt x="1885" y="305"/>
                    </a:lnTo>
                    <a:lnTo>
                      <a:pt x="1780" y="100"/>
                    </a:lnTo>
                    <a:lnTo>
                      <a:pt x="2259" y="299"/>
                    </a:lnTo>
                    <a:lnTo>
                      <a:pt x="2179" y="355"/>
                    </a:lnTo>
                    <a:lnTo>
                      <a:pt x="496" y="900"/>
                    </a:lnTo>
                    <a:lnTo>
                      <a:pt x="349" y="864"/>
                    </a:lnTo>
                    <a:lnTo>
                      <a:pt x="46" y="740"/>
                    </a:lnTo>
                    <a:lnTo>
                      <a:pt x="0" y="600"/>
                    </a:lnTo>
                    <a:lnTo>
                      <a:pt x="11" y="515"/>
                    </a:lnTo>
                    <a:close/>
                  </a:path>
                </a:pathLst>
              </a:custGeom>
              <a:solidFill>
                <a:srgbClr val="B56C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21" name="Freeform 75"/>
              <p:cNvSpPr>
                <a:spLocks/>
              </p:cNvSpPr>
              <p:nvPr/>
            </p:nvSpPr>
            <p:spPr bwMode="auto">
              <a:xfrm>
                <a:off x="3610" y="2471"/>
                <a:ext cx="447" cy="195"/>
              </a:xfrm>
              <a:custGeom>
                <a:avLst/>
                <a:gdLst>
                  <a:gd name="T0" fmla="*/ 0 w 1340"/>
                  <a:gd name="T1" fmla="*/ 0 h 586"/>
                  <a:gd name="T2" fmla="*/ 0 w 1340"/>
                  <a:gd name="T3" fmla="*/ 0 h 586"/>
                  <a:gd name="T4" fmla="*/ 0 w 1340"/>
                  <a:gd name="T5" fmla="*/ 0 h 586"/>
                  <a:gd name="T6" fmla="*/ 0 w 1340"/>
                  <a:gd name="T7" fmla="*/ 0 h 586"/>
                  <a:gd name="T8" fmla="*/ 0 w 1340"/>
                  <a:gd name="T9" fmla="*/ 0 h 586"/>
                  <a:gd name="T10" fmla="*/ 0 w 1340"/>
                  <a:gd name="T11" fmla="*/ 0 h 586"/>
                  <a:gd name="T12" fmla="*/ 0 w 1340"/>
                  <a:gd name="T13" fmla="*/ 0 h 586"/>
                  <a:gd name="T14" fmla="*/ 0 w 1340"/>
                  <a:gd name="T15" fmla="*/ 0 h 58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40"/>
                  <a:gd name="T25" fmla="*/ 0 h 586"/>
                  <a:gd name="T26" fmla="*/ 1340 w 1340"/>
                  <a:gd name="T27" fmla="*/ 586 h 58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40" h="586">
                    <a:moveTo>
                      <a:pt x="100" y="210"/>
                    </a:moveTo>
                    <a:lnTo>
                      <a:pt x="634" y="0"/>
                    </a:lnTo>
                    <a:lnTo>
                      <a:pt x="1340" y="170"/>
                    </a:lnTo>
                    <a:lnTo>
                      <a:pt x="1208" y="256"/>
                    </a:lnTo>
                    <a:lnTo>
                      <a:pt x="14" y="586"/>
                    </a:lnTo>
                    <a:lnTo>
                      <a:pt x="0" y="436"/>
                    </a:lnTo>
                    <a:lnTo>
                      <a:pt x="100" y="210"/>
                    </a:lnTo>
                    <a:close/>
                  </a:path>
                </a:pathLst>
              </a:custGeom>
              <a:solidFill>
                <a:srgbClr val="B56C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22" name="Freeform 76"/>
              <p:cNvSpPr>
                <a:spLocks/>
              </p:cNvSpPr>
              <p:nvPr/>
            </p:nvSpPr>
            <p:spPr bwMode="auto">
              <a:xfrm>
                <a:off x="2913" y="2415"/>
                <a:ext cx="462" cy="256"/>
              </a:xfrm>
              <a:custGeom>
                <a:avLst/>
                <a:gdLst>
                  <a:gd name="T0" fmla="*/ 0 w 1387"/>
                  <a:gd name="T1" fmla="*/ 0 h 770"/>
                  <a:gd name="T2" fmla="*/ 0 w 1387"/>
                  <a:gd name="T3" fmla="*/ 0 h 770"/>
                  <a:gd name="T4" fmla="*/ 0 w 1387"/>
                  <a:gd name="T5" fmla="*/ 0 h 770"/>
                  <a:gd name="T6" fmla="*/ 0 w 1387"/>
                  <a:gd name="T7" fmla="*/ 0 h 770"/>
                  <a:gd name="T8" fmla="*/ 0 w 1387"/>
                  <a:gd name="T9" fmla="*/ 0 h 770"/>
                  <a:gd name="T10" fmla="*/ 0 w 1387"/>
                  <a:gd name="T11" fmla="*/ 0 h 7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87"/>
                  <a:gd name="T19" fmla="*/ 0 h 770"/>
                  <a:gd name="T20" fmla="*/ 1387 w 1387"/>
                  <a:gd name="T21" fmla="*/ 770 h 77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87" h="770">
                    <a:moveTo>
                      <a:pt x="0" y="45"/>
                    </a:moveTo>
                    <a:lnTo>
                      <a:pt x="24" y="0"/>
                    </a:lnTo>
                    <a:lnTo>
                      <a:pt x="1387" y="659"/>
                    </a:lnTo>
                    <a:lnTo>
                      <a:pt x="1356" y="77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AE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23" name="Freeform 77"/>
              <p:cNvSpPr>
                <a:spLocks/>
              </p:cNvSpPr>
              <p:nvPr/>
            </p:nvSpPr>
            <p:spPr bwMode="auto">
              <a:xfrm>
                <a:off x="2991" y="2249"/>
                <a:ext cx="931" cy="316"/>
              </a:xfrm>
              <a:custGeom>
                <a:avLst/>
                <a:gdLst>
                  <a:gd name="T0" fmla="*/ 0 w 2793"/>
                  <a:gd name="T1" fmla="*/ 0 h 946"/>
                  <a:gd name="T2" fmla="*/ 0 w 2793"/>
                  <a:gd name="T3" fmla="*/ 0 h 946"/>
                  <a:gd name="T4" fmla="*/ 0 w 2793"/>
                  <a:gd name="T5" fmla="*/ 0 h 946"/>
                  <a:gd name="T6" fmla="*/ 0 w 2793"/>
                  <a:gd name="T7" fmla="*/ 0 h 946"/>
                  <a:gd name="T8" fmla="*/ 0 w 2793"/>
                  <a:gd name="T9" fmla="*/ 0 h 946"/>
                  <a:gd name="T10" fmla="*/ 0 w 2793"/>
                  <a:gd name="T11" fmla="*/ 0 h 946"/>
                  <a:gd name="T12" fmla="*/ 0 w 2793"/>
                  <a:gd name="T13" fmla="*/ 0 h 946"/>
                  <a:gd name="T14" fmla="*/ 0 w 2793"/>
                  <a:gd name="T15" fmla="*/ 0 h 946"/>
                  <a:gd name="T16" fmla="*/ 0 w 2793"/>
                  <a:gd name="T17" fmla="*/ 0 h 946"/>
                  <a:gd name="T18" fmla="*/ 0 w 2793"/>
                  <a:gd name="T19" fmla="*/ 0 h 946"/>
                  <a:gd name="T20" fmla="*/ 0 w 2793"/>
                  <a:gd name="T21" fmla="*/ 0 h 946"/>
                  <a:gd name="T22" fmla="*/ 0 w 2793"/>
                  <a:gd name="T23" fmla="*/ 0 h 946"/>
                  <a:gd name="T24" fmla="*/ 0 w 2793"/>
                  <a:gd name="T25" fmla="*/ 0 h 946"/>
                  <a:gd name="T26" fmla="*/ 0 w 2793"/>
                  <a:gd name="T27" fmla="*/ 0 h 946"/>
                  <a:gd name="T28" fmla="*/ 0 w 2793"/>
                  <a:gd name="T29" fmla="*/ 0 h 946"/>
                  <a:gd name="T30" fmla="*/ 0 w 2793"/>
                  <a:gd name="T31" fmla="*/ 0 h 946"/>
                  <a:gd name="T32" fmla="*/ 0 w 2793"/>
                  <a:gd name="T33" fmla="*/ 0 h 946"/>
                  <a:gd name="T34" fmla="*/ 0 w 2793"/>
                  <a:gd name="T35" fmla="*/ 0 h 946"/>
                  <a:gd name="T36" fmla="*/ 0 w 2793"/>
                  <a:gd name="T37" fmla="*/ 0 h 9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793"/>
                  <a:gd name="T58" fmla="*/ 0 h 946"/>
                  <a:gd name="T59" fmla="*/ 2793 w 2793"/>
                  <a:gd name="T60" fmla="*/ 946 h 9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793" h="946">
                    <a:moveTo>
                      <a:pt x="9" y="280"/>
                    </a:moveTo>
                    <a:lnTo>
                      <a:pt x="1219" y="716"/>
                    </a:lnTo>
                    <a:lnTo>
                      <a:pt x="1169" y="946"/>
                    </a:lnTo>
                    <a:lnTo>
                      <a:pt x="1433" y="856"/>
                    </a:lnTo>
                    <a:lnTo>
                      <a:pt x="1584" y="795"/>
                    </a:lnTo>
                    <a:lnTo>
                      <a:pt x="1544" y="590"/>
                    </a:lnTo>
                    <a:lnTo>
                      <a:pt x="1928" y="441"/>
                    </a:lnTo>
                    <a:lnTo>
                      <a:pt x="2003" y="586"/>
                    </a:lnTo>
                    <a:lnTo>
                      <a:pt x="1959" y="835"/>
                    </a:lnTo>
                    <a:lnTo>
                      <a:pt x="2498" y="574"/>
                    </a:lnTo>
                    <a:lnTo>
                      <a:pt x="2648" y="586"/>
                    </a:lnTo>
                    <a:lnTo>
                      <a:pt x="2793" y="310"/>
                    </a:lnTo>
                    <a:lnTo>
                      <a:pt x="2778" y="106"/>
                    </a:lnTo>
                    <a:lnTo>
                      <a:pt x="2588" y="0"/>
                    </a:lnTo>
                    <a:lnTo>
                      <a:pt x="1194" y="435"/>
                    </a:lnTo>
                    <a:lnTo>
                      <a:pt x="1089" y="490"/>
                    </a:lnTo>
                    <a:lnTo>
                      <a:pt x="0" y="115"/>
                    </a:lnTo>
                    <a:lnTo>
                      <a:pt x="9" y="280"/>
                    </a:lnTo>
                    <a:close/>
                  </a:path>
                </a:pathLst>
              </a:custGeom>
              <a:solidFill>
                <a:srgbClr val="D1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24" name="Freeform 78"/>
              <p:cNvSpPr>
                <a:spLocks/>
              </p:cNvSpPr>
              <p:nvPr/>
            </p:nvSpPr>
            <p:spPr bwMode="auto">
              <a:xfrm>
                <a:off x="2932" y="2126"/>
                <a:ext cx="995" cy="422"/>
              </a:xfrm>
              <a:custGeom>
                <a:avLst/>
                <a:gdLst>
                  <a:gd name="T0" fmla="*/ 0 w 2984"/>
                  <a:gd name="T1" fmla="*/ 0 h 1267"/>
                  <a:gd name="T2" fmla="*/ 0 w 2984"/>
                  <a:gd name="T3" fmla="*/ 0 h 1267"/>
                  <a:gd name="T4" fmla="*/ 0 w 2984"/>
                  <a:gd name="T5" fmla="*/ 0 h 1267"/>
                  <a:gd name="T6" fmla="*/ 0 w 2984"/>
                  <a:gd name="T7" fmla="*/ 0 h 1267"/>
                  <a:gd name="T8" fmla="*/ 0 w 2984"/>
                  <a:gd name="T9" fmla="*/ 0 h 1267"/>
                  <a:gd name="T10" fmla="*/ 0 w 2984"/>
                  <a:gd name="T11" fmla="*/ 0 h 1267"/>
                  <a:gd name="T12" fmla="*/ 0 w 2984"/>
                  <a:gd name="T13" fmla="*/ 0 h 1267"/>
                  <a:gd name="T14" fmla="*/ 0 w 2984"/>
                  <a:gd name="T15" fmla="*/ 0 h 1267"/>
                  <a:gd name="T16" fmla="*/ 0 w 2984"/>
                  <a:gd name="T17" fmla="*/ 0 h 1267"/>
                  <a:gd name="T18" fmla="*/ 0 w 2984"/>
                  <a:gd name="T19" fmla="*/ 0 h 1267"/>
                  <a:gd name="T20" fmla="*/ 0 w 2984"/>
                  <a:gd name="T21" fmla="*/ 0 h 1267"/>
                  <a:gd name="T22" fmla="*/ 0 w 2984"/>
                  <a:gd name="T23" fmla="*/ 0 h 1267"/>
                  <a:gd name="T24" fmla="*/ 0 w 2984"/>
                  <a:gd name="T25" fmla="*/ 0 h 1267"/>
                  <a:gd name="T26" fmla="*/ 0 w 2984"/>
                  <a:gd name="T27" fmla="*/ 0 h 1267"/>
                  <a:gd name="T28" fmla="*/ 0 w 2984"/>
                  <a:gd name="T29" fmla="*/ 0 h 1267"/>
                  <a:gd name="T30" fmla="*/ 0 w 2984"/>
                  <a:gd name="T31" fmla="*/ 0 h 1267"/>
                  <a:gd name="T32" fmla="*/ 0 w 2984"/>
                  <a:gd name="T33" fmla="*/ 0 h 1267"/>
                  <a:gd name="T34" fmla="*/ 0 w 2984"/>
                  <a:gd name="T35" fmla="*/ 0 h 1267"/>
                  <a:gd name="T36" fmla="*/ 0 w 2984"/>
                  <a:gd name="T37" fmla="*/ 0 h 1267"/>
                  <a:gd name="T38" fmla="*/ 0 w 2984"/>
                  <a:gd name="T39" fmla="*/ 0 h 1267"/>
                  <a:gd name="T40" fmla="*/ 0 w 2984"/>
                  <a:gd name="T41" fmla="*/ 0 h 1267"/>
                  <a:gd name="T42" fmla="*/ 0 w 2984"/>
                  <a:gd name="T43" fmla="*/ 0 h 1267"/>
                  <a:gd name="T44" fmla="*/ 0 w 2984"/>
                  <a:gd name="T45" fmla="*/ 0 h 1267"/>
                  <a:gd name="T46" fmla="*/ 0 w 2984"/>
                  <a:gd name="T47" fmla="*/ 0 h 1267"/>
                  <a:gd name="T48" fmla="*/ 0 w 2984"/>
                  <a:gd name="T49" fmla="*/ 0 h 126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984"/>
                  <a:gd name="T76" fmla="*/ 0 h 1267"/>
                  <a:gd name="T77" fmla="*/ 2984 w 2984"/>
                  <a:gd name="T78" fmla="*/ 1267 h 126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984" h="1267">
                    <a:moveTo>
                      <a:pt x="0" y="316"/>
                    </a:moveTo>
                    <a:lnTo>
                      <a:pt x="1490" y="0"/>
                    </a:lnTo>
                    <a:lnTo>
                      <a:pt x="2284" y="170"/>
                    </a:lnTo>
                    <a:lnTo>
                      <a:pt x="991" y="481"/>
                    </a:lnTo>
                    <a:lnTo>
                      <a:pt x="1291" y="586"/>
                    </a:lnTo>
                    <a:lnTo>
                      <a:pt x="2598" y="266"/>
                    </a:lnTo>
                    <a:lnTo>
                      <a:pt x="2731" y="213"/>
                    </a:lnTo>
                    <a:lnTo>
                      <a:pt x="2904" y="306"/>
                    </a:lnTo>
                    <a:lnTo>
                      <a:pt x="2979" y="421"/>
                    </a:lnTo>
                    <a:lnTo>
                      <a:pt x="2984" y="741"/>
                    </a:lnTo>
                    <a:lnTo>
                      <a:pt x="2824" y="957"/>
                    </a:lnTo>
                    <a:lnTo>
                      <a:pt x="2674" y="967"/>
                    </a:lnTo>
                    <a:lnTo>
                      <a:pt x="2649" y="1032"/>
                    </a:lnTo>
                    <a:lnTo>
                      <a:pt x="2514" y="1097"/>
                    </a:lnTo>
                    <a:lnTo>
                      <a:pt x="2349" y="1147"/>
                    </a:lnTo>
                    <a:lnTo>
                      <a:pt x="2119" y="1267"/>
                    </a:lnTo>
                    <a:lnTo>
                      <a:pt x="2135" y="1206"/>
                    </a:lnTo>
                    <a:lnTo>
                      <a:pt x="2209" y="1026"/>
                    </a:lnTo>
                    <a:lnTo>
                      <a:pt x="2759" y="806"/>
                    </a:lnTo>
                    <a:lnTo>
                      <a:pt x="2864" y="676"/>
                    </a:lnTo>
                    <a:lnTo>
                      <a:pt x="2835" y="446"/>
                    </a:lnTo>
                    <a:lnTo>
                      <a:pt x="2759" y="403"/>
                    </a:lnTo>
                    <a:lnTo>
                      <a:pt x="1375" y="787"/>
                    </a:lnTo>
                    <a:lnTo>
                      <a:pt x="0" y="316"/>
                    </a:lnTo>
                    <a:close/>
                  </a:path>
                </a:pathLst>
              </a:custGeom>
              <a:solidFill>
                <a:srgbClr val="AE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25" name="Freeform 79"/>
              <p:cNvSpPr>
                <a:spLocks/>
              </p:cNvSpPr>
              <p:nvPr/>
            </p:nvSpPr>
            <p:spPr bwMode="auto">
              <a:xfrm>
                <a:off x="3454" y="2593"/>
                <a:ext cx="511" cy="260"/>
              </a:xfrm>
              <a:custGeom>
                <a:avLst/>
                <a:gdLst>
                  <a:gd name="T0" fmla="*/ 0 w 1534"/>
                  <a:gd name="T1" fmla="*/ 0 h 781"/>
                  <a:gd name="T2" fmla="*/ 0 w 1534"/>
                  <a:gd name="T3" fmla="*/ 0 h 781"/>
                  <a:gd name="T4" fmla="*/ 0 w 1534"/>
                  <a:gd name="T5" fmla="*/ 0 h 781"/>
                  <a:gd name="T6" fmla="*/ 0 w 1534"/>
                  <a:gd name="T7" fmla="*/ 0 h 781"/>
                  <a:gd name="T8" fmla="*/ 0 w 1534"/>
                  <a:gd name="T9" fmla="*/ 0 h 781"/>
                  <a:gd name="T10" fmla="*/ 0 w 1534"/>
                  <a:gd name="T11" fmla="*/ 0 h 781"/>
                  <a:gd name="T12" fmla="*/ 0 w 1534"/>
                  <a:gd name="T13" fmla="*/ 0 h 781"/>
                  <a:gd name="T14" fmla="*/ 0 w 1534"/>
                  <a:gd name="T15" fmla="*/ 0 h 781"/>
                  <a:gd name="T16" fmla="*/ 0 w 1534"/>
                  <a:gd name="T17" fmla="*/ 0 h 781"/>
                  <a:gd name="T18" fmla="*/ 0 w 1534"/>
                  <a:gd name="T19" fmla="*/ 0 h 781"/>
                  <a:gd name="T20" fmla="*/ 0 w 1534"/>
                  <a:gd name="T21" fmla="*/ 0 h 781"/>
                  <a:gd name="T22" fmla="*/ 0 w 1534"/>
                  <a:gd name="T23" fmla="*/ 0 h 781"/>
                  <a:gd name="T24" fmla="*/ 0 w 1534"/>
                  <a:gd name="T25" fmla="*/ 0 h 781"/>
                  <a:gd name="T26" fmla="*/ 0 w 1534"/>
                  <a:gd name="T27" fmla="*/ 0 h 781"/>
                  <a:gd name="T28" fmla="*/ 0 w 1534"/>
                  <a:gd name="T29" fmla="*/ 0 h 781"/>
                  <a:gd name="T30" fmla="*/ 0 w 1534"/>
                  <a:gd name="T31" fmla="*/ 0 h 781"/>
                  <a:gd name="T32" fmla="*/ 0 w 1534"/>
                  <a:gd name="T33" fmla="*/ 0 h 7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34"/>
                  <a:gd name="T52" fmla="*/ 0 h 781"/>
                  <a:gd name="T53" fmla="*/ 1534 w 1534"/>
                  <a:gd name="T54" fmla="*/ 781 h 7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34" h="781">
                    <a:moveTo>
                      <a:pt x="509" y="236"/>
                    </a:moveTo>
                    <a:lnTo>
                      <a:pt x="1419" y="0"/>
                    </a:lnTo>
                    <a:lnTo>
                      <a:pt x="1408" y="137"/>
                    </a:lnTo>
                    <a:lnTo>
                      <a:pt x="1423" y="251"/>
                    </a:lnTo>
                    <a:lnTo>
                      <a:pt x="1534" y="331"/>
                    </a:lnTo>
                    <a:lnTo>
                      <a:pt x="115" y="781"/>
                    </a:lnTo>
                    <a:lnTo>
                      <a:pt x="40" y="741"/>
                    </a:lnTo>
                    <a:lnTo>
                      <a:pt x="0" y="611"/>
                    </a:lnTo>
                    <a:lnTo>
                      <a:pt x="55" y="345"/>
                    </a:lnTo>
                    <a:lnTo>
                      <a:pt x="109" y="316"/>
                    </a:lnTo>
                    <a:lnTo>
                      <a:pt x="245" y="586"/>
                    </a:lnTo>
                    <a:lnTo>
                      <a:pt x="316" y="648"/>
                    </a:lnTo>
                    <a:lnTo>
                      <a:pt x="325" y="410"/>
                    </a:lnTo>
                    <a:lnTo>
                      <a:pt x="409" y="331"/>
                    </a:lnTo>
                    <a:lnTo>
                      <a:pt x="577" y="387"/>
                    </a:lnTo>
                    <a:lnTo>
                      <a:pt x="509" y="236"/>
                    </a:lnTo>
                    <a:close/>
                  </a:path>
                </a:pathLst>
              </a:custGeom>
              <a:solidFill>
                <a:srgbClr val="D1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26" name="Freeform 80"/>
              <p:cNvSpPr>
                <a:spLocks/>
              </p:cNvSpPr>
              <p:nvPr/>
            </p:nvSpPr>
            <p:spPr bwMode="auto">
              <a:xfrm>
                <a:off x="3367" y="2508"/>
                <a:ext cx="156" cy="88"/>
              </a:xfrm>
              <a:custGeom>
                <a:avLst/>
                <a:gdLst>
                  <a:gd name="T0" fmla="*/ 0 w 468"/>
                  <a:gd name="T1" fmla="*/ 0 h 264"/>
                  <a:gd name="T2" fmla="*/ 0 w 468"/>
                  <a:gd name="T3" fmla="*/ 0 h 264"/>
                  <a:gd name="T4" fmla="*/ 0 w 468"/>
                  <a:gd name="T5" fmla="*/ 0 h 264"/>
                  <a:gd name="T6" fmla="*/ 0 w 468"/>
                  <a:gd name="T7" fmla="*/ 0 h 264"/>
                  <a:gd name="T8" fmla="*/ 0 w 468"/>
                  <a:gd name="T9" fmla="*/ 0 h 264"/>
                  <a:gd name="T10" fmla="*/ 0 w 468"/>
                  <a:gd name="T11" fmla="*/ 0 h 264"/>
                  <a:gd name="T12" fmla="*/ 0 w 468"/>
                  <a:gd name="T13" fmla="*/ 0 h 2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68"/>
                  <a:gd name="T22" fmla="*/ 0 h 264"/>
                  <a:gd name="T23" fmla="*/ 468 w 468"/>
                  <a:gd name="T24" fmla="*/ 264 h 2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68" h="264">
                    <a:moveTo>
                      <a:pt x="0" y="229"/>
                    </a:moveTo>
                    <a:lnTo>
                      <a:pt x="310" y="199"/>
                    </a:lnTo>
                    <a:lnTo>
                      <a:pt x="294" y="264"/>
                    </a:lnTo>
                    <a:lnTo>
                      <a:pt x="434" y="210"/>
                    </a:lnTo>
                    <a:lnTo>
                      <a:pt x="468" y="0"/>
                    </a:lnTo>
                    <a:lnTo>
                      <a:pt x="0" y="229"/>
                    </a:lnTo>
                    <a:close/>
                  </a:path>
                </a:pathLst>
              </a:custGeom>
              <a:solidFill>
                <a:srgbClr val="AE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27" name="Freeform 81"/>
              <p:cNvSpPr>
                <a:spLocks/>
              </p:cNvSpPr>
              <p:nvPr/>
            </p:nvSpPr>
            <p:spPr bwMode="auto">
              <a:xfrm>
                <a:off x="2880" y="2118"/>
                <a:ext cx="1023" cy="361"/>
              </a:xfrm>
              <a:custGeom>
                <a:avLst/>
                <a:gdLst>
                  <a:gd name="T0" fmla="*/ 0 w 3069"/>
                  <a:gd name="T1" fmla="*/ 0 h 1082"/>
                  <a:gd name="T2" fmla="*/ 0 w 3069"/>
                  <a:gd name="T3" fmla="*/ 0 h 1082"/>
                  <a:gd name="T4" fmla="*/ 0 w 3069"/>
                  <a:gd name="T5" fmla="*/ 0 h 1082"/>
                  <a:gd name="T6" fmla="*/ 0 w 3069"/>
                  <a:gd name="T7" fmla="*/ 0 h 1082"/>
                  <a:gd name="T8" fmla="*/ 0 w 3069"/>
                  <a:gd name="T9" fmla="*/ 0 h 1082"/>
                  <a:gd name="T10" fmla="*/ 0 w 3069"/>
                  <a:gd name="T11" fmla="*/ 0 h 1082"/>
                  <a:gd name="T12" fmla="*/ 0 w 3069"/>
                  <a:gd name="T13" fmla="*/ 0 h 1082"/>
                  <a:gd name="T14" fmla="*/ 0 w 3069"/>
                  <a:gd name="T15" fmla="*/ 0 h 1082"/>
                  <a:gd name="T16" fmla="*/ 0 w 3069"/>
                  <a:gd name="T17" fmla="*/ 0 h 1082"/>
                  <a:gd name="T18" fmla="*/ 0 w 3069"/>
                  <a:gd name="T19" fmla="*/ 0 h 1082"/>
                  <a:gd name="T20" fmla="*/ 0 w 3069"/>
                  <a:gd name="T21" fmla="*/ 0 h 1082"/>
                  <a:gd name="T22" fmla="*/ 0 w 3069"/>
                  <a:gd name="T23" fmla="*/ 0 h 1082"/>
                  <a:gd name="T24" fmla="*/ 0 w 3069"/>
                  <a:gd name="T25" fmla="*/ 0 h 1082"/>
                  <a:gd name="T26" fmla="*/ 0 w 3069"/>
                  <a:gd name="T27" fmla="*/ 0 h 1082"/>
                  <a:gd name="T28" fmla="*/ 0 w 3069"/>
                  <a:gd name="T29" fmla="*/ 0 h 1082"/>
                  <a:gd name="T30" fmla="*/ 0 w 3069"/>
                  <a:gd name="T31" fmla="*/ 0 h 1082"/>
                  <a:gd name="T32" fmla="*/ 0 w 3069"/>
                  <a:gd name="T33" fmla="*/ 0 h 1082"/>
                  <a:gd name="T34" fmla="*/ 0 w 3069"/>
                  <a:gd name="T35" fmla="*/ 0 h 1082"/>
                  <a:gd name="T36" fmla="*/ 0 w 3069"/>
                  <a:gd name="T37" fmla="*/ 0 h 1082"/>
                  <a:gd name="T38" fmla="*/ 0 w 3069"/>
                  <a:gd name="T39" fmla="*/ 0 h 1082"/>
                  <a:gd name="T40" fmla="*/ 0 w 3069"/>
                  <a:gd name="T41" fmla="*/ 0 h 1082"/>
                  <a:gd name="T42" fmla="*/ 0 w 3069"/>
                  <a:gd name="T43" fmla="*/ 0 h 1082"/>
                  <a:gd name="T44" fmla="*/ 0 w 3069"/>
                  <a:gd name="T45" fmla="*/ 0 h 1082"/>
                  <a:gd name="T46" fmla="*/ 0 w 3069"/>
                  <a:gd name="T47" fmla="*/ 0 h 1082"/>
                  <a:gd name="T48" fmla="*/ 0 w 3069"/>
                  <a:gd name="T49" fmla="*/ 0 h 1082"/>
                  <a:gd name="T50" fmla="*/ 0 w 3069"/>
                  <a:gd name="T51" fmla="*/ 0 h 1082"/>
                  <a:gd name="T52" fmla="*/ 0 w 3069"/>
                  <a:gd name="T53" fmla="*/ 0 h 1082"/>
                  <a:gd name="T54" fmla="*/ 0 w 3069"/>
                  <a:gd name="T55" fmla="*/ 0 h 1082"/>
                  <a:gd name="T56" fmla="*/ 0 w 3069"/>
                  <a:gd name="T57" fmla="*/ 0 h 1082"/>
                  <a:gd name="T58" fmla="*/ 0 w 3069"/>
                  <a:gd name="T59" fmla="*/ 0 h 1082"/>
                  <a:gd name="T60" fmla="*/ 0 w 3069"/>
                  <a:gd name="T61" fmla="*/ 0 h 1082"/>
                  <a:gd name="T62" fmla="*/ 0 w 3069"/>
                  <a:gd name="T63" fmla="*/ 0 h 1082"/>
                  <a:gd name="T64" fmla="*/ 0 w 3069"/>
                  <a:gd name="T65" fmla="*/ 0 h 1082"/>
                  <a:gd name="T66" fmla="*/ 0 w 3069"/>
                  <a:gd name="T67" fmla="*/ 0 h 108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069"/>
                  <a:gd name="T103" fmla="*/ 0 h 1082"/>
                  <a:gd name="T104" fmla="*/ 3069 w 3069"/>
                  <a:gd name="T105" fmla="*/ 1082 h 108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069" h="1082">
                    <a:moveTo>
                      <a:pt x="25" y="281"/>
                    </a:moveTo>
                    <a:lnTo>
                      <a:pt x="0" y="384"/>
                    </a:lnTo>
                    <a:lnTo>
                      <a:pt x="272" y="520"/>
                    </a:lnTo>
                    <a:lnTo>
                      <a:pt x="306" y="647"/>
                    </a:lnTo>
                    <a:lnTo>
                      <a:pt x="313" y="757"/>
                    </a:lnTo>
                    <a:lnTo>
                      <a:pt x="279" y="886"/>
                    </a:lnTo>
                    <a:lnTo>
                      <a:pt x="365" y="775"/>
                    </a:lnTo>
                    <a:lnTo>
                      <a:pt x="407" y="647"/>
                    </a:lnTo>
                    <a:lnTo>
                      <a:pt x="399" y="554"/>
                    </a:lnTo>
                    <a:lnTo>
                      <a:pt x="1436" y="920"/>
                    </a:lnTo>
                    <a:lnTo>
                      <a:pt x="2915" y="425"/>
                    </a:lnTo>
                    <a:lnTo>
                      <a:pt x="2958" y="554"/>
                    </a:lnTo>
                    <a:lnTo>
                      <a:pt x="2958" y="698"/>
                    </a:lnTo>
                    <a:lnTo>
                      <a:pt x="2856" y="825"/>
                    </a:lnTo>
                    <a:lnTo>
                      <a:pt x="2371" y="1026"/>
                    </a:lnTo>
                    <a:lnTo>
                      <a:pt x="2345" y="1082"/>
                    </a:lnTo>
                    <a:lnTo>
                      <a:pt x="2908" y="868"/>
                    </a:lnTo>
                    <a:lnTo>
                      <a:pt x="3019" y="791"/>
                    </a:lnTo>
                    <a:lnTo>
                      <a:pt x="3069" y="664"/>
                    </a:lnTo>
                    <a:lnTo>
                      <a:pt x="3053" y="493"/>
                    </a:lnTo>
                    <a:lnTo>
                      <a:pt x="2976" y="400"/>
                    </a:lnTo>
                    <a:lnTo>
                      <a:pt x="2899" y="366"/>
                    </a:lnTo>
                    <a:lnTo>
                      <a:pt x="2695" y="459"/>
                    </a:lnTo>
                    <a:lnTo>
                      <a:pt x="1470" y="748"/>
                    </a:lnTo>
                    <a:lnTo>
                      <a:pt x="282" y="381"/>
                    </a:lnTo>
                    <a:lnTo>
                      <a:pt x="1402" y="809"/>
                    </a:lnTo>
                    <a:lnTo>
                      <a:pt x="1402" y="852"/>
                    </a:lnTo>
                    <a:lnTo>
                      <a:pt x="50" y="357"/>
                    </a:lnTo>
                    <a:lnTo>
                      <a:pt x="93" y="315"/>
                    </a:lnTo>
                    <a:lnTo>
                      <a:pt x="1597" y="43"/>
                    </a:lnTo>
                    <a:lnTo>
                      <a:pt x="2334" y="179"/>
                    </a:lnTo>
                    <a:lnTo>
                      <a:pt x="1556" y="0"/>
                    </a:lnTo>
                    <a:lnTo>
                      <a:pt x="25" y="2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28" name="Freeform 82"/>
              <p:cNvSpPr>
                <a:spLocks/>
              </p:cNvSpPr>
              <p:nvPr/>
            </p:nvSpPr>
            <p:spPr bwMode="auto">
              <a:xfrm>
                <a:off x="2883" y="2359"/>
                <a:ext cx="632" cy="320"/>
              </a:xfrm>
              <a:custGeom>
                <a:avLst/>
                <a:gdLst>
                  <a:gd name="T0" fmla="*/ 0 w 1894"/>
                  <a:gd name="T1" fmla="*/ 0 h 960"/>
                  <a:gd name="T2" fmla="*/ 0 w 1894"/>
                  <a:gd name="T3" fmla="*/ 0 h 960"/>
                  <a:gd name="T4" fmla="*/ 0 w 1894"/>
                  <a:gd name="T5" fmla="*/ 0 h 960"/>
                  <a:gd name="T6" fmla="*/ 0 w 1894"/>
                  <a:gd name="T7" fmla="*/ 0 h 960"/>
                  <a:gd name="T8" fmla="*/ 0 w 1894"/>
                  <a:gd name="T9" fmla="*/ 0 h 960"/>
                  <a:gd name="T10" fmla="*/ 0 w 1894"/>
                  <a:gd name="T11" fmla="*/ 0 h 960"/>
                  <a:gd name="T12" fmla="*/ 0 w 1894"/>
                  <a:gd name="T13" fmla="*/ 0 h 960"/>
                  <a:gd name="T14" fmla="*/ 0 w 1894"/>
                  <a:gd name="T15" fmla="*/ 0 h 960"/>
                  <a:gd name="T16" fmla="*/ 0 w 1894"/>
                  <a:gd name="T17" fmla="*/ 0 h 960"/>
                  <a:gd name="T18" fmla="*/ 0 w 1894"/>
                  <a:gd name="T19" fmla="*/ 0 h 960"/>
                  <a:gd name="T20" fmla="*/ 0 w 1894"/>
                  <a:gd name="T21" fmla="*/ 0 h 960"/>
                  <a:gd name="T22" fmla="*/ 0 w 1894"/>
                  <a:gd name="T23" fmla="*/ 0 h 960"/>
                  <a:gd name="T24" fmla="*/ 0 w 1894"/>
                  <a:gd name="T25" fmla="*/ 0 h 960"/>
                  <a:gd name="T26" fmla="*/ 0 w 1894"/>
                  <a:gd name="T27" fmla="*/ 0 h 960"/>
                  <a:gd name="T28" fmla="*/ 0 w 1894"/>
                  <a:gd name="T29" fmla="*/ 0 h 9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894"/>
                  <a:gd name="T46" fmla="*/ 0 h 960"/>
                  <a:gd name="T47" fmla="*/ 1894 w 1894"/>
                  <a:gd name="T48" fmla="*/ 960 h 96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894" h="960">
                    <a:moveTo>
                      <a:pt x="321" y="0"/>
                    </a:moveTo>
                    <a:lnTo>
                      <a:pt x="28" y="105"/>
                    </a:lnTo>
                    <a:lnTo>
                      <a:pt x="0" y="211"/>
                    </a:lnTo>
                    <a:lnTo>
                      <a:pt x="1441" y="960"/>
                    </a:lnTo>
                    <a:lnTo>
                      <a:pt x="1840" y="760"/>
                    </a:lnTo>
                    <a:lnTo>
                      <a:pt x="1894" y="626"/>
                    </a:lnTo>
                    <a:lnTo>
                      <a:pt x="1451" y="799"/>
                    </a:lnTo>
                    <a:lnTo>
                      <a:pt x="449" y="338"/>
                    </a:lnTo>
                    <a:lnTo>
                      <a:pt x="1401" y="831"/>
                    </a:lnTo>
                    <a:lnTo>
                      <a:pt x="1423" y="904"/>
                    </a:lnTo>
                    <a:lnTo>
                      <a:pt x="89" y="211"/>
                    </a:lnTo>
                    <a:lnTo>
                      <a:pt x="77" y="149"/>
                    </a:lnTo>
                    <a:lnTo>
                      <a:pt x="316" y="55"/>
                    </a:lnTo>
                    <a:lnTo>
                      <a:pt x="32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29" name="Freeform 83"/>
              <p:cNvSpPr>
                <a:spLocks/>
              </p:cNvSpPr>
              <p:nvPr/>
            </p:nvSpPr>
            <p:spPr bwMode="auto">
              <a:xfrm>
                <a:off x="2995" y="2396"/>
                <a:ext cx="528" cy="195"/>
              </a:xfrm>
              <a:custGeom>
                <a:avLst/>
                <a:gdLst>
                  <a:gd name="T0" fmla="*/ 0 w 1584"/>
                  <a:gd name="T1" fmla="*/ 0 h 584"/>
                  <a:gd name="T2" fmla="*/ 0 w 1584"/>
                  <a:gd name="T3" fmla="*/ 0 h 584"/>
                  <a:gd name="T4" fmla="*/ 0 w 1584"/>
                  <a:gd name="T5" fmla="*/ 0 h 584"/>
                  <a:gd name="T6" fmla="*/ 0 w 1584"/>
                  <a:gd name="T7" fmla="*/ 0 h 584"/>
                  <a:gd name="T8" fmla="*/ 0 w 1584"/>
                  <a:gd name="T9" fmla="*/ 0 h 584"/>
                  <a:gd name="T10" fmla="*/ 0 w 1584"/>
                  <a:gd name="T11" fmla="*/ 0 h 584"/>
                  <a:gd name="T12" fmla="*/ 0 w 1584"/>
                  <a:gd name="T13" fmla="*/ 0 h 584"/>
                  <a:gd name="T14" fmla="*/ 0 w 1584"/>
                  <a:gd name="T15" fmla="*/ 0 h 584"/>
                  <a:gd name="T16" fmla="*/ 0 w 1584"/>
                  <a:gd name="T17" fmla="*/ 0 h 584"/>
                  <a:gd name="T18" fmla="*/ 0 w 1584"/>
                  <a:gd name="T19" fmla="*/ 0 h 584"/>
                  <a:gd name="T20" fmla="*/ 0 w 1584"/>
                  <a:gd name="T21" fmla="*/ 0 h 584"/>
                  <a:gd name="T22" fmla="*/ 0 w 1584"/>
                  <a:gd name="T23" fmla="*/ 0 h 584"/>
                  <a:gd name="T24" fmla="*/ 0 w 1584"/>
                  <a:gd name="T25" fmla="*/ 0 h 584"/>
                  <a:gd name="T26" fmla="*/ 0 w 1584"/>
                  <a:gd name="T27" fmla="*/ 0 h 584"/>
                  <a:gd name="T28" fmla="*/ 0 w 1584"/>
                  <a:gd name="T29" fmla="*/ 0 h 584"/>
                  <a:gd name="T30" fmla="*/ 0 w 1584"/>
                  <a:gd name="T31" fmla="*/ 0 h 584"/>
                  <a:gd name="T32" fmla="*/ 0 w 1584"/>
                  <a:gd name="T33" fmla="*/ 0 h 584"/>
                  <a:gd name="T34" fmla="*/ 0 w 1584"/>
                  <a:gd name="T35" fmla="*/ 0 h 584"/>
                  <a:gd name="T36" fmla="*/ 0 w 1584"/>
                  <a:gd name="T37" fmla="*/ 0 h 584"/>
                  <a:gd name="T38" fmla="*/ 0 w 1584"/>
                  <a:gd name="T39" fmla="*/ 0 h 584"/>
                  <a:gd name="T40" fmla="*/ 0 w 1584"/>
                  <a:gd name="T41" fmla="*/ 0 h 58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84"/>
                  <a:gd name="T64" fmla="*/ 0 h 584"/>
                  <a:gd name="T65" fmla="*/ 1584 w 1584"/>
                  <a:gd name="T66" fmla="*/ 584 h 58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84" h="584">
                    <a:moveTo>
                      <a:pt x="0" y="83"/>
                    </a:moveTo>
                    <a:lnTo>
                      <a:pt x="1082" y="584"/>
                    </a:lnTo>
                    <a:lnTo>
                      <a:pt x="1584" y="378"/>
                    </a:lnTo>
                    <a:lnTo>
                      <a:pt x="1584" y="335"/>
                    </a:lnTo>
                    <a:lnTo>
                      <a:pt x="1200" y="483"/>
                    </a:lnTo>
                    <a:lnTo>
                      <a:pt x="1255" y="360"/>
                    </a:lnTo>
                    <a:lnTo>
                      <a:pt x="1448" y="282"/>
                    </a:lnTo>
                    <a:lnTo>
                      <a:pt x="1239" y="306"/>
                    </a:lnTo>
                    <a:lnTo>
                      <a:pt x="1227" y="171"/>
                    </a:lnTo>
                    <a:lnTo>
                      <a:pt x="1156" y="22"/>
                    </a:lnTo>
                    <a:lnTo>
                      <a:pt x="1106" y="56"/>
                    </a:lnTo>
                    <a:lnTo>
                      <a:pt x="1167" y="171"/>
                    </a:lnTo>
                    <a:lnTo>
                      <a:pt x="662" y="0"/>
                    </a:lnTo>
                    <a:lnTo>
                      <a:pt x="1167" y="249"/>
                    </a:lnTo>
                    <a:lnTo>
                      <a:pt x="1181" y="325"/>
                    </a:lnTo>
                    <a:lnTo>
                      <a:pt x="1141" y="418"/>
                    </a:lnTo>
                    <a:lnTo>
                      <a:pt x="358" y="111"/>
                    </a:lnTo>
                    <a:lnTo>
                      <a:pt x="1137" y="466"/>
                    </a:lnTo>
                    <a:lnTo>
                      <a:pt x="1082" y="540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30" name="Freeform 84"/>
              <p:cNvSpPr>
                <a:spLocks/>
              </p:cNvSpPr>
              <p:nvPr/>
            </p:nvSpPr>
            <p:spPr bwMode="auto">
              <a:xfrm>
                <a:off x="3435" y="2322"/>
                <a:ext cx="370" cy="487"/>
              </a:xfrm>
              <a:custGeom>
                <a:avLst/>
                <a:gdLst>
                  <a:gd name="T0" fmla="*/ 0 w 1109"/>
                  <a:gd name="T1" fmla="*/ 0 h 1460"/>
                  <a:gd name="T2" fmla="*/ 0 w 1109"/>
                  <a:gd name="T3" fmla="*/ 0 h 1460"/>
                  <a:gd name="T4" fmla="*/ 0 w 1109"/>
                  <a:gd name="T5" fmla="*/ 0 h 1460"/>
                  <a:gd name="T6" fmla="*/ 0 w 1109"/>
                  <a:gd name="T7" fmla="*/ 0 h 1460"/>
                  <a:gd name="T8" fmla="*/ 0 w 1109"/>
                  <a:gd name="T9" fmla="*/ 0 h 1460"/>
                  <a:gd name="T10" fmla="*/ 0 w 1109"/>
                  <a:gd name="T11" fmla="*/ 0 h 1460"/>
                  <a:gd name="T12" fmla="*/ 0 w 1109"/>
                  <a:gd name="T13" fmla="*/ 0 h 1460"/>
                  <a:gd name="T14" fmla="*/ 0 w 1109"/>
                  <a:gd name="T15" fmla="*/ 0 h 1460"/>
                  <a:gd name="T16" fmla="*/ 0 w 1109"/>
                  <a:gd name="T17" fmla="*/ 0 h 1460"/>
                  <a:gd name="T18" fmla="*/ 0 w 1109"/>
                  <a:gd name="T19" fmla="*/ 0 h 1460"/>
                  <a:gd name="T20" fmla="*/ 0 w 1109"/>
                  <a:gd name="T21" fmla="*/ 0 h 1460"/>
                  <a:gd name="T22" fmla="*/ 0 w 1109"/>
                  <a:gd name="T23" fmla="*/ 0 h 1460"/>
                  <a:gd name="T24" fmla="*/ 0 w 1109"/>
                  <a:gd name="T25" fmla="*/ 0 h 1460"/>
                  <a:gd name="T26" fmla="*/ 0 w 1109"/>
                  <a:gd name="T27" fmla="*/ 0 h 1460"/>
                  <a:gd name="T28" fmla="*/ 0 w 1109"/>
                  <a:gd name="T29" fmla="*/ 0 h 1460"/>
                  <a:gd name="T30" fmla="*/ 0 w 1109"/>
                  <a:gd name="T31" fmla="*/ 0 h 1460"/>
                  <a:gd name="T32" fmla="*/ 0 w 1109"/>
                  <a:gd name="T33" fmla="*/ 0 h 1460"/>
                  <a:gd name="T34" fmla="*/ 0 w 1109"/>
                  <a:gd name="T35" fmla="*/ 0 h 1460"/>
                  <a:gd name="T36" fmla="*/ 0 w 1109"/>
                  <a:gd name="T37" fmla="*/ 0 h 1460"/>
                  <a:gd name="T38" fmla="*/ 0 w 1109"/>
                  <a:gd name="T39" fmla="*/ 0 h 1460"/>
                  <a:gd name="T40" fmla="*/ 0 w 1109"/>
                  <a:gd name="T41" fmla="*/ 0 h 1460"/>
                  <a:gd name="T42" fmla="*/ 0 w 1109"/>
                  <a:gd name="T43" fmla="*/ 0 h 1460"/>
                  <a:gd name="T44" fmla="*/ 0 w 1109"/>
                  <a:gd name="T45" fmla="*/ 0 h 1460"/>
                  <a:gd name="T46" fmla="*/ 0 w 1109"/>
                  <a:gd name="T47" fmla="*/ 0 h 1460"/>
                  <a:gd name="T48" fmla="*/ 0 w 1109"/>
                  <a:gd name="T49" fmla="*/ 0 h 1460"/>
                  <a:gd name="T50" fmla="*/ 0 w 1109"/>
                  <a:gd name="T51" fmla="*/ 0 h 1460"/>
                  <a:gd name="T52" fmla="*/ 0 w 1109"/>
                  <a:gd name="T53" fmla="*/ 0 h 1460"/>
                  <a:gd name="T54" fmla="*/ 0 w 1109"/>
                  <a:gd name="T55" fmla="*/ 0 h 1460"/>
                  <a:gd name="T56" fmla="*/ 0 w 1109"/>
                  <a:gd name="T57" fmla="*/ 0 h 1460"/>
                  <a:gd name="T58" fmla="*/ 0 w 1109"/>
                  <a:gd name="T59" fmla="*/ 0 h 1460"/>
                  <a:gd name="T60" fmla="*/ 0 w 1109"/>
                  <a:gd name="T61" fmla="*/ 0 h 146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109"/>
                  <a:gd name="T94" fmla="*/ 0 h 1460"/>
                  <a:gd name="T95" fmla="*/ 1109 w 1109"/>
                  <a:gd name="T96" fmla="*/ 1460 h 146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109" h="1460">
                    <a:moveTo>
                      <a:pt x="0" y="378"/>
                    </a:moveTo>
                    <a:lnTo>
                      <a:pt x="411" y="256"/>
                    </a:lnTo>
                    <a:lnTo>
                      <a:pt x="1109" y="0"/>
                    </a:lnTo>
                    <a:lnTo>
                      <a:pt x="626" y="245"/>
                    </a:lnTo>
                    <a:lnTo>
                      <a:pt x="709" y="346"/>
                    </a:lnTo>
                    <a:lnTo>
                      <a:pt x="709" y="467"/>
                    </a:lnTo>
                    <a:lnTo>
                      <a:pt x="643" y="672"/>
                    </a:lnTo>
                    <a:lnTo>
                      <a:pt x="554" y="895"/>
                    </a:lnTo>
                    <a:lnTo>
                      <a:pt x="550" y="1016"/>
                    </a:lnTo>
                    <a:lnTo>
                      <a:pt x="632" y="1199"/>
                    </a:lnTo>
                    <a:lnTo>
                      <a:pt x="510" y="1055"/>
                    </a:lnTo>
                    <a:lnTo>
                      <a:pt x="494" y="899"/>
                    </a:lnTo>
                    <a:lnTo>
                      <a:pt x="588" y="639"/>
                    </a:lnTo>
                    <a:lnTo>
                      <a:pt x="660" y="450"/>
                    </a:lnTo>
                    <a:lnTo>
                      <a:pt x="550" y="251"/>
                    </a:lnTo>
                    <a:lnTo>
                      <a:pt x="244" y="368"/>
                    </a:lnTo>
                    <a:lnTo>
                      <a:pt x="272" y="428"/>
                    </a:lnTo>
                    <a:lnTo>
                      <a:pt x="294" y="583"/>
                    </a:lnTo>
                    <a:lnTo>
                      <a:pt x="266" y="760"/>
                    </a:lnTo>
                    <a:lnTo>
                      <a:pt x="222" y="933"/>
                    </a:lnTo>
                    <a:lnTo>
                      <a:pt x="206" y="1110"/>
                    </a:lnTo>
                    <a:lnTo>
                      <a:pt x="256" y="1283"/>
                    </a:lnTo>
                    <a:lnTo>
                      <a:pt x="371" y="1460"/>
                    </a:lnTo>
                    <a:lnTo>
                      <a:pt x="250" y="1387"/>
                    </a:lnTo>
                    <a:lnTo>
                      <a:pt x="167" y="1199"/>
                    </a:lnTo>
                    <a:lnTo>
                      <a:pt x="150" y="989"/>
                    </a:lnTo>
                    <a:lnTo>
                      <a:pt x="212" y="716"/>
                    </a:lnTo>
                    <a:lnTo>
                      <a:pt x="234" y="551"/>
                    </a:lnTo>
                    <a:lnTo>
                      <a:pt x="150" y="390"/>
                    </a:lnTo>
                    <a:lnTo>
                      <a:pt x="0" y="37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31" name="Freeform 85"/>
              <p:cNvSpPr>
                <a:spLocks/>
              </p:cNvSpPr>
              <p:nvPr/>
            </p:nvSpPr>
            <p:spPr bwMode="auto">
              <a:xfrm>
                <a:off x="3550" y="2694"/>
                <a:ext cx="96" cy="115"/>
              </a:xfrm>
              <a:custGeom>
                <a:avLst/>
                <a:gdLst>
                  <a:gd name="T0" fmla="*/ 0 w 288"/>
                  <a:gd name="T1" fmla="*/ 0 h 344"/>
                  <a:gd name="T2" fmla="*/ 0 w 288"/>
                  <a:gd name="T3" fmla="*/ 0 h 344"/>
                  <a:gd name="T4" fmla="*/ 0 w 288"/>
                  <a:gd name="T5" fmla="*/ 0 h 344"/>
                  <a:gd name="T6" fmla="*/ 0 w 288"/>
                  <a:gd name="T7" fmla="*/ 0 h 344"/>
                  <a:gd name="T8" fmla="*/ 0 w 288"/>
                  <a:gd name="T9" fmla="*/ 0 h 344"/>
                  <a:gd name="T10" fmla="*/ 0 w 288"/>
                  <a:gd name="T11" fmla="*/ 0 h 344"/>
                  <a:gd name="T12" fmla="*/ 0 w 288"/>
                  <a:gd name="T13" fmla="*/ 0 h 344"/>
                  <a:gd name="T14" fmla="*/ 0 w 288"/>
                  <a:gd name="T15" fmla="*/ 0 h 344"/>
                  <a:gd name="T16" fmla="*/ 0 w 288"/>
                  <a:gd name="T17" fmla="*/ 0 h 3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8"/>
                  <a:gd name="T28" fmla="*/ 0 h 344"/>
                  <a:gd name="T29" fmla="*/ 288 w 288"/>
                  <a:gd name="T30" fmla="*/ 344 h 3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8" h="344">
                    <a:moveTo>
                      <a:pt x="27" y="344"/>
                    </a:moveTo>
                    <a:lnTo>
                      <a:pt x="0" y="161"/>
                    </a:lnTo>
                    <a:lnTo>
                      <a:pt x="73" y="0"/>
                    </a:lnTo>
                    <a:lnTo>
                      <a:pt x="139" y="6"/>
                    </a:lnTo>
                    <a:lnTo>
                      <a:pt x="288" y="83"/>
                    </a:lnTo>
                    <a:lnTo>
                      <a:pt x="111" y="66"/>
                    </a:lnTo>
                    <a:lnTo>
                      <a:pt x="49" y="167"/>
                    </a:lnTo>
                    <a:lnTo>
                      <a:pt x="27" y="3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32" name="Freeform 86"/>
              <p:cNvSpPr>
                <a:spLocks/>
              </p:cNvSpPr>
              <p:nvPr/>
            </p:nvSpPr>
            <p:spPr bwMode="auto">
              <a:xfrm>
                <a:off x="3631" y="2202"/>
                <a:ext cx="303" cy="361"/>
              </a:xfrm>
              <a:custGeom>
                <a:avLst/>
                <a:gdLst>
                  <a:gd name="T0" fmla="*/ 0 w 908"/>
                  <a:gd name="T1" fmla="*/ 0 h 1082"/>
                  <a:gd name="T2" fmla="*/ 0 w 908"/>
                  <a:gd name="T3" fmla="*/ 0 h 1082"/>
                  <a:gd name="T4" fmla="*/ 0 w 908"/>
                  <a:gd name="T5" fmla="*/ 0 h 1082"/>
                  <a:gd name="T6" fmla="*/ 0 w 908"/>
                  <a:gd name="T7" fmla="*/ 0 h 1082"/>
                  <a:gd name="T8" fmla="*/ 0 w 908"/>
                  <a:gd name="T9" fmla="*/ 0 h 1082"/>
                  <a:gd name="T10" fmla="*/ 0 w 908"/>
                  <a:gd name="T11" fmla="*/ 0 h 1082"/>
                  <a:gd name="T12" fmla="*/ 0 w 908"/>
                  <a:gd name="T13" fmla="*/ 0 h 1082"/>
                  <a:gd name="T14" fmla="*/ 0 w 908"/>
                  <a:gd name="T15" fmla="*/ 0 h 1082"/>
                  <a:gd name="T16" fmla="*/ 0 w 908"/>
                  <a:gd name="T17" fmla="*/ 0 h 1082"/>
                  <a:gd name="T18" fmla="*/ 0 w 908"/>
                  <a:gd name="T19" fmla="*/ 0 h 1082"/>
                  <a:gd name="T20" fmla="*/ 0 w 908"/>
                  <a:gd name="T21" fmla="*/ 0 h 1082"/>
                  <a:gd name="T22" fmla="*/ 0 w 908"/>
                  <a:gd name="T23" fmla="*/ 0 h 1082"/>
                  <a:gd name="T24" fmla="*/ 0 w 908"/>
                  <a:gd name="T25" fmla="*/ 0 h 1082"/>
                  <a:gd name="T26" fmla="*/ 0 w 908"/>
                  <a:gd name="T27" fmla="*/ 0 h 1082"/>
                  <a:gd name="T28" fmla="*/ 0 w 908"/>
                  <a:gd name="T29" fmla="*/ 0 h 1082"/>
                  <a:gd name="T30" fmla="*/ 0 w 908"/>
                  <a:gd name="T31" fmla="*/ 0 h 1082"/>
                  <a:gd name="T32" fmla="*/ 0 w 908"/>
                  <a:gd name="T33" fmla="*/ 0 h 1082"/>
                  <a:gd name="T34" fmla="*/ 0 w 908"/>
                  <a:gd name="T35" fmla="*/ 0 h 1082"/>
                  <a:gd name="T36" fmla="*/ 0 w 908"/>
                  <a:gd name="T37" fmla="*/ 0 h 108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908"/>
                  <a:gd name="T58" fmla="*/ 0 h 1082"/>
                  <a:gd name="T59" fmla="*/ 908 w 908"/>
                  <a:gd name="T60" fmla="*/ 1082 h 108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908" h="1082">
                    <a:moveTo>
                      <a:pt x="66" y="949"/>
                    </a:moveTo>
                    <a:lnTo>
                      <a:pt x="576" y="716"/>
                    </a:lnTo>
                    <a:lnTo>
                      <a:pt x="695" y="703"/>
                    </a:lnTo>
                    <a:lnTo>
                      <a:pt x="781" y="621"/>
                    </a:lnTo>
                    <a:lnTo>
                      <a:pt x="859" y="428"/>
                    </a:lnTo>
                    <a:lnTo>
                      <a:pt x="825" y="161"/>
                    </a:lnTo>
                    <a:lnTo>
                      <a:pt x="700" y="52"/>
                    </a:lnTo>
                    <a:lnTo>
                      <a:pt x="478" y="124"/>
                    </a:lnTo>
                    <a:lnTo>
                      <a:pt x="661" y="0"/>
                    </a:lnTo>
                    <a:lnTo>
                      <a:pt x="781" y="40"/>
                    </a:lnTo>
                    <a:lnTo>
                      <a:pt x="881" y="151"/>
                    </a:lnTo>
                    <a:lnTo>
                      <a:pt x="908" y="372"/>
                    </a:lnTo>
                    <a:lnTo>
                      <a:pt x="897" y="527"/>
                    </a:lnTo>
                    <a:lnTo>
                      <a:pt x="794" y="723"/>
                    </a:lnTo>
                    <a:lnTo>
                      <a:pt x="726" y="765"/>
                    </a:lnTo>
                    <a:lnTo>
                      <a:pt x="604" y="760"/>
                    </a:lnTo>
                    <a:lnTo>
                      <a:pt x="0" y="1082"/>
                    </a:lnTo>
                    <a:lnTo>
                      <a:pt x="66" y="94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33" name="Freeform 87"/>
              <p:cNvSpPr>
                <a:spLocks/>
              </p:cNvSpPr>
              <p:nvPr/>
            </p:nvSpPr>
            <p:spPr bwMode="auto">
              <a:xfrm>
                <a:off x="3002" y="2496"/>
                <a:ext cx="1085" cy="420"/>
              </a:xfrm>
              <a:custGeom>
                <a:avLst/>
                <a:gdLst>
                  <a:gd name="T0" fmla="*/ 0 w 3257"/>
                  <a:gd name="T1" fmla="*/ 0 h 1259"/>
                  <a:gd name="T2" fmla="*/ 0 w 3257"/>
                  <a:gd name="T3" fmla="*/ 0 h 1259"/>
                  <a:gd name="T4" fmla="*/ 0 w 3257"/>
                  <a:gd name="T5" fmla="*/ 0 h 1259"/>
                  <a:gd name="T6" fmla="*/ 0 w 3257"/>
                  <a:gd name="T7" fmla="*/ 0 h 1259"/>
                  <a:gd name="T8" fmla="*/ 0 w 3257"/>
                  <a:gd name="T9" fmla="*/ 0 h 1259"/>
                  <a:gd name="T10" fmla="*/ 0 w 3257"/>
                  <a:gd name="T11" fmla="*/ 0 h 1259"/>
                  <a:gd name="T12" fmla="*/ 0 w 3257"/>
                  <a:gd name="T13" fmla="*/ 0 h 1259"/>
                  <a:gd name="T14" fmla="*/ 0 w 3257"/>
                  <a:gd name="T15" fmla="*/ 0 h 1259"/>
                  <a:gd name="T16" fmla="*/ 0 w 3257"/>
                  <a:gd name="T17" fmla="*/ 0 h 1259"/>
                  <a:gd name="T18" fmla="*/ 0 w 3257"/>
                  <a:gd name="T19" fmla="*/ 0 h 1259"/>
                  <a:gd name="T20" fmla="*/ 0 w 3257"/>
                  <a:gd name="T21" fmla="*/ 0 h 1259"/>
                  <a:gd name="T22" fmla="*/ 0 w 3257"/>
                  <a:gd name="T23" fmla="*/ 0 h 1259"/>
                  <a:gd name="T24" fmla="*/ 0 w 3257"/>
                  <a:gd name="T25" fmla="*/ 0 h 1259"/>
                  <a:gd name="T26" fmla="*/ 0 w 3257"/>
                  <a:gd name="T27" fmla="*/ 0 h 1259"/>
                  <a:gd name="T28" fmla="*/ 0 w 3257"/>
                  <a:gd name="T29" fmla="*/ 0 h 1259"/>
                  <a:gd name="T30" fmla="*/ 0 w 3257"/>
                  <a:gd name="T31" fmla="*/ 0 h 1259"/>
                  <a:gd name="T32" fmla="*/ 0 w 3257"/>
                  <a:gd name="T33" fmla="*/ 0 h 1259"/>
                  <a:gd name="T34" fmla="*/ 0 w 3257"/>
                  <a:gd name="T35" fmla="*/ 0 h 1259"/>
                  <a:gd name="T36" fmla="*/ 0 w 3257"/>
                  <a:gd name="T37" fmla="*/ 0 h 1259"/>
                  <a:gd name="T38" fmla="*/ 0 w 3257"/>
                  <a:gd name="T39" fmla="*/ 0 h 1259"/>
                  <a:gd name="T40" fmla="*/ 0 w 3257"/>
                  <a:gd name="T41" fmla="*/ 0 h 1259"/>
                  <a:gd name="T42" fmla="*/ 0 w 3257"/>
                  <a:gd name="T43" fmla="*/ 0 h 1259"/>
                  <a:gd name="T44" fmla="*/ 0 w 3257"/>
                  <a:gd name="T45" fmla="*/ 0 h 1259"/>
                  <a:gd name="T46" fmla="*/ 0 w 3257"/>
                  <a:gd name="T47" fmla="*/ 0 h 1259"/>
                  <a:gd name="T48" fmla="*/ 0 w 3257"/>
                  <a:gd name="T49" fmla="*/ 0 h 1259"/>
                  <a:gd name="T50" fmla="*/ 0 w 3257"/>
                  <a:gd name="T51" fmla="*/ 0 h 1259"/>
                  <a:gd name="T52" fmla="*/ 0 w 3257"/>
                  <a:gd name="T53" fmla="*/ 0 h 1259"/>
                  <a:gd name="T54" fmla="*/ 0 w 3257"/>
                  <a:gd name="T55" fmla="*/ 0 h 1259"/>
                  <a:gd name="T56" fmla="*/ 0 w 3257"/>
                  <a:gd name="T57" fmla="*/ 0 h 1259"/>
                  <a:gd name="T58" fmla="*/ 0 w 3257"/>
                  <a:gd name="T59" fmla="*/ 0 h 1259"/>
                  <a:gd name="T60" fmla="*/ 0 w 3257"/>
                  <a:gd name="T61" fmla="*/ 0 h 1259"/>
                  <a:gd name="T62" fmla="*/ 0 w 3257"/>
                  <a:gd name="T63" fmla="*/ 0 h 1259"/>
                  <a:gd name="T64" fmla="*/ 0 w 3257"/>
                  <a:gd name="T65" fmla="*/ 0 h 1259"/>
                  <a:gd name="T66" fmla="*/ 0 w 3257"/>
                  <a:gd name="T67" fmla="*/ 0 h 1259"/>
                  <a:gd name="T68" fmla="*/ 0 w 3257"/>
                  <a:gd name="T69" fmla="*/ 0 h 1259"/>
                  <a:gd name="T70" fmla="*/ 0 w 3257"/>
                  <a:gd name="T71" fmla="*/ 0 h 1259"/>
                  <a:gd name="T72" fmla="*/ 0 w 3257"/>
                  <a:gd name="T73" fmla="*/ 0 h 1259"/>
                  <a:gd name="T74" fmla="*/ 0 w 3257"/>
                  <a:gd name="T75" fmla="*/ 0 h 1259"/>
                  <a:gd name="T76" fmla="*/ 0 w 3257"/>
                  <a:gd name="T77" fmla="*/ 0 h 1259"/>
                  <a:gd name="T78" fmla="*/ 0 w 3257"/>
                  <a:gd name="T79" fmla="*/ 0 h 1259"/>
                  <a:gd name="T80" fmla="*/ 0 w 3257"/>
                  <a:gd name="T81" fmla="*/ 0 h 1259"/>
                  <a:gd name="T82" fmla="*/ 0 w 3257"/>
                  <a:gd name="T83" fmla="*/ 0 h 1259"/>
                  <a:gd name="T84" fmla="*/ 0 w 3257"/>
                  <a:gd name="T85" fmla="*/ 0 h 1259"/>
                  <a:gd name="T86" fmla="*/ 0 w 3257"/>
                  <a:gd name="T87" fmla="*/ 0 h 1259"/>
                  <a:gd name="T88" fmla="*/ 0 w 3257"/>
                  <a:gd name="T89" fmla="*/ 0 h 1259"/>
                  <a:gd name="T90" fmla="*/ 0 w 3257"/>
                  <a:gd name="T91" fmla="*/ 0 h 1259"/>
                  <a:gd name="T92" fmla="*/ 0 w 3257"/>
                  <a:gd name="T93" fmla="*/ 0 h 125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257"/>
                  <a:gd name="T142" fmla="*/ 0 h 1259"/>
                  <a:gd name="T143" fmla="*/ 3257 w 3257"/>
                  <a:gd name="T144" fmla="*/ 1259 h 125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257" h="1259">
                    <a:moveTo>
                      <a:pt x="44" y="0"/>
                    </a:moveTo>
                    <a:lnTo>
                      <a:pt x="0" y="99"/>
                    </a:lnTo>
                    <a:lnTo>
                      <a:pt x="5" y="321"/>
                    </a:lnTo>
                    <a:lnTo>
                      <a:pt x="66" y="448"/>
                    </a:lnTo>
                    <a:lnTo>
                      <a:pt x="166" y="482"/>
                    </a:lnTo>
                    <a:lnTo>
                      <a:pt x="338" y="625"/>
                    </a:lnTo>
                    <a:lnTo>
                      <a:pt x="758" y="915"/>
                    </a:lnTo>
                    <a:lnTo>
                      <a:pt x="853" y="931"/>
                    </a:lnTo>
                    <a:lnTo>
                      <a:pt x="974" y="997"/>
                    </a:lnTo>
                    <a:lnTo>
                      <a:pt x="1014" y="1076"/>
                    </a:lnTo>
                    <a:lnTo>
                      <a:pt x="1334" y="1242"/>
                    </a:lnTo>
                    <a:lnTo>
                      <a:pt x="1468" y="1259"/>
                    </a:lnTo>
                    <a:lnTo>
                      <a:pt x="3257" y="698"/>
                    </a:lnTo>
                    <a:lnTo>
                      <a:pt x="3241" y="577"/>
                    </a:lnTo>
                    <a:lnTo>
                      <a:pt x="2764" y="426"/>
                    </a:lnTo>
                    <a:lnTo>
                      <a:pt x="3207" y="621"/>
                    </a:lnTo>
                    <a:lnTo>
                      <a:pt x="1446" y="1174"/>
                    </a:lnTo>
                    <a:lnTo>
                      <a:pt x="1334" y="1076"/>
                    </a:lnTo>
                    <a:lnTo>
                      <a:pt x="1279" y="931"/>
                    </a:lnTo>
                    <a:lnTo>
                      <a:pt x="1324" y="648"/>
                    </a:lnTo>
                    <a:lnTo>
                      <a:pt x="1245" y="786"/>
                    </a:lnTo>
                    <a:lnTo>
                      <a:pt x="1229" y="931"/>
                    </a:lnTo>
                    <a:lnTo>
                      <a:pt x="1279" y="1114"/>
                    </a:lnTo>
                    <a:lnTo>
                      <a:pt x="1324" y="1174"/>
                    </a:lnTo>
                    <a:lnTo>
                      <a:pt x="1064" y="1048"/>
                    </a:lnTo>
                    <a:lnTo>
                      <a:pt x="1014" y="925"/>
                    </a:lnTo>
                    <a:lnTo>
                      <a:pt x="1002" y="742"/>
                    </a:lnTo>
                    <a:lnTo>
                      <a:pt x="1036" y="615"/>
                    </a:lnTo>
                    <a:lnTo>
                      <a:pt x="974" y="710"/>
                    </a:lnTo>
                    <a:lnTo>
                      <a:pt x="952" y="842"/>
                    </a:lnTo>
                    <a:lnTo>
                      <a:pt x="941" y="921"/>
                    </a:lnTo>
                    <a:lnTo>
                      <a:pt x="847" y="859"/>
                    </a:lnTo>
                    <a:lnTo>
                      <a:pt x="831" y="698"/>
                    </a:lnTo>
                    <a:lnTo>
                      <a:pt x="881" y="510"/>
                    </a:lnTo>
                    <a:lnTo>
                      <a:pt x="820" y="593"/>
                    </a:lnTo>
                    <a:lnTo>
                      <a:pt x="776" y="720"/>
                    </a:lnTo>
                    <a:lnTo>
                      <a:pt x="776" y="853"/>
                    </a:lnTo>
                    <a:lnTo>
                      <a:pt x="183" y="442"/>
                    </a:lnTo>
                    <a:lnTo>
                      <a:pt x="177" y="321"/>
                    </a:lnTo>
                    <a:lnTo>
                      <a:pt x="183" y="221"/>
                    </a:lnTo>
                    <a:lnTo>
                      <a:pt x="132" y="287"/>
                    </a:lnTo>
                    <a:lnTo>
                      <a:pt x="104" y="394"/>
                    </a:lnTo>
                    <a:lnTo>
                      <a:pt x="44" y="282"/>
                    </a:lnTo>
                    <a:lnTo>
                      <a:pt x="44" y="121"/>
                    </a:lnTo>
                    <a:lnTo>
                      <a:pt x="149" y="54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34" name="Freeform 88"/>
              <p:cNvSpPr>
                <a:spLocks/>
              </p:cNvSpPr>
              <p:nvPr/>
            </p:nvSpPr>
            <p:spPr bwMode="auto">
              <a:xfrm>
                <a:off x="3446" y="2677"/>
                <a:ext cx="100" cy="152"/>
              </a:xfrm>
              <a:custGeom>
                <a:avLst/>
                <a:gdLst>
                  <a:gd name="T0" fmla="*/ 0 w 300"/>
                  <a:gd name="T1" fmla="*/ 0 h 454"/>
                  <a:gd name="T2" fmla="*/ 0 w 300"/>
                  <a:gd name="T3" fmla="*/ 0 h 454"/>
                  <a:gd name="T4" fmla="*/ 0 w 300"/>
                  <a:gd name="T5" fmla="*/ 0 h 454"/>
                  <a:gd name="T6" fmla="*/ 0 w 300"/>
                  <a:gd name="T7" fmla="*/ 0 h 454"/>
                  <a:gd name="T8" fmla="*/ 0 w 300"/>
                  <a:gd name="T9" fmla="*/ 0 h 454"/>
                  <a:gd name="T10" fmla="*/ 0 w 300"/>
                  <a:gd name="T11" fmla="*/ 0 h 454"/>
                  <a:gd name="T12" fmla="*/ 0 w 300"/>
                  <a:gd name="T13" fmla="*/ 0 h 454"/>
                  <a:gd name="T14" fmla="*/ 0 w 300"/>
                  <a:gd name="T15" fmla="*/ 0 h 454"/>
                  <a:gd name="T16" fmla="*/ 0 w 300"/>
                  <a:gd name="T17" fmla="*/ 0 h 454"/>
                  <a:gd name="T18" fmla="*/ 0 w 300"/>
                  <a:gd name="T19" fmla="*/ 0 h 454"/>
                  <a:gd name="T20" fmla="*/ 0 w 300"/>
                  <a:gd name="T21" fmla="*/ 0 h 454"/>
                  <a:gd name="T22" fmla="*/ 0 w 300"/>
                  <a:gd name="T23" fmla="*/ 0 h 4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00"/>
                  <a:gd name="T37" fmla="*/ 0 h 454"/>
                  <a:gd name="T38" fmla="*/ 300 w 300"/>
                  <a:gd name="T39" fmla="*/ 454 h 45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00" h="454">
                    <a:moveTo>
                      <a:pt x="145" y="0"/>
                    </a:moveTo>
                    <a:lnTo>
                      <a:pt x="78" y="50"/>
                    </a:lnTo>
                    <a:lnTo>
                      <a:pt x="46" y="138"/>
                    </a:lnTo>
                    <a:lnTo>
                      <a:pt x="0" y="350"/>
                    </a:lnTo>
                    <a:lnTo>
                      <a:pt x="46" y="454"/>
                    </a:lnTo>
                    <a:lnTo>
                      <a:pt x="300" y="372"/>
                    </a:lnTo>
                    <a:lnTo>
                      <a:pt x="239" y="310"/>
                    </a:lnTo>
                    <a:lnTo>
                      <a:pt x="78" y="355"/>
                    </a:lnTo>
                    <a:lnTo>
                      <a:pt x="84" y="183"/>
                    </a:lnTo>
                    <a:lnTo>
                      <a:pt x="156" y="122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35" name="Freeform 89"/>
              <p:cNvSpPr>
                <a:spLocks/>
              </p:cNvSpPr>
              <p:nvPr/>
            </p:nvSpPr>
            <p:spPr bwMode="auto">
              <a:xfrm>
                <a:off x="3558" y="2740"/>
                <a:ext cx="156" cy="54"/>
              </a:xfrm>
              <a:custGeom>
                <a:avLst/>
                <a:gdLst>
                  <a:gd name="T0" fmla="*/ 0 w 470"/>
                  <a:gd name="T1" fmla="*/ 0 h 161"/>
                  <a:gd name="T2" fmla="*/ 0 w 470"/>
                  <a:gd name="T3" fmla="*/ 0 h 161"/>
                  <a:gd name="T4" fmla="*/ 0 w 470"/>
                  <a:gd name="T5" fmla="*/ 0 h 161"/>
                  <a:gd name="T6" fmla="*/ 0 w 470"/>
                  <a:gd name="T7" fmla="*/ 0 h 161"/>
                  <a:gd name="T8" fmla="*/ 0 w 470"/>
                  <a:gd name="T9" fmla="*/ 0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0"/>
                  <a:gd name="T16" fmla="*/ 0 h 161"/>
                  <a:gd name="T17" fmla="*/ 470 w 470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0" h="161">
                    <a:moveTo>
                      <a:pt x="10" y="99"/>
                    </a:moveTo>
                    <a:lnTo>
                      <a:pt x="470" y="0"/>
                    </a:lnTo>
                    <a:lnTo>
                      <a:pt x="0" y="161"/>
                    </a:lnTo>
                    <a:lnTo>
                      <a:pt x="10" y="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36" name="Freeform 90"/>
              <p:cNvSpPr>
                <a:spLocks/>
              </p:cNvSpPr>
              <p:nvPr/>
            </p:nvSpPr>
            <p:spPr bwMode="auto">
              <a:xfrm>
                <a:off x="2933" y="2554"/>
                <a:ext cx="1017" cy="494"/>
              </a:xfrm>
              <a:custGeom>
                <a:avLst/>
                <a:gdLst>
                  <a:gd name="T0" fmla="*/ 0 w 3052"/>
                  <a:gd name="T1" fmla="*/ 0 h 1482"/>
                  <a:gd name="T2" fmla="*/ 0 w 3052"/>
                  <a:gd name="T3" fmla="*/ 0 h 1482"/>
                  <a:gd name="T4" fmla="*/ 0 w 3052"/>
                  <a:gd name="T5" fmla="*/ 0 h 1482"/>
                  <a:gd name="T6" fmla="*/ 0 w 3052"/>
                  <a:gd name="T7" fmla="*/ 0 h 1482"/>
                  <a:gd name="T8" fmla="*/ 0 w 3052"/>
                  <a:gd name="T9" fmla="*/ 0 h 1482"/>
                  <a:gd name="T10" fmla="*/ 0 w 3052"/>
                  <a:gd name="T11" fmla="*/ 0 h 1482"/>
                  <a:gd name="T12" fmla="*/ 0 w 3052"/>
                  <a:gd name="T13" fmla="*/ 0 h 1482"/>
                  <a:gd name="T14" fmla="*/ 0 w 3052"/>
                  <a:gd name="T15" fmla="*/ 0 h 1482"/>
                  <a:gd name="T16" fmla="*/ 0 w 3052"/>
                  <a:gd name="T17" fmla="*/ 0 h 1482"/>
                  <a:gd name="T18" fmla="*/ 0 w 3052"/>
                  <a:gd name="T19" fmla="*/ 0 h 1482"/>
                  <a:gd name="T20" fmla="*/ 0 w 3052"/>
                  <a:gd name="T21" fmla="*/ 0 h 1482"/>
                  <a:gd name="T22" fmla="*/ 0 w 3052"/>
                  <a:gd name="T23" fmla="*/ 0 h 1482"/>
                  <a:gd name="T24" fmla="*/ 0 w 3052"/>
                  <a:gd name="T25" fmla="*/ 0 h 1482"/>
                  <a:gd name="T26" fmla="*/ 0 w 3052"/>
                  <a:gd name="T27" fmla="*/ 0 h 1482"/>
                  <a:gd name="T28" fmla="*/ 0 w 3052"/>
                  <a:gd name="T29" fmla="*/ 0 h 1482"/>
                  <a:gd name="T30" fmla="*/ 0 w 3052"/>
                  <a:gd name="T31" fmla="*/ 0 h 1482"/>
                  <a:gd name="T32" fmla="*/ 0 w 3052"/>
                  <a:gd name="T33" fmla="*/ 0 h 1482"/>
                  <a:gd name="T34" fmla="*/ 0 w 3052"/>
                  <a:gd name="T35" fmla="*/ 0 h 1482"/>
                  <a:gd name="T36" fmla="*/ 0 w 3052"/>
                  <a:gd name="T37" fmla="*/ 0 h 1482"/>
                  <a:gd name="T38" fmla="*/ 0 w 3052"/>
                  <a:gd name="T39" fmla="*/ 0 h 1482"/>
                  <a:gd name="T40" fmla="*/ 0 w 3052"/>
                  <a:gd name="T41" fmla="*/ 0 h 1482"/>
                  <a:gd name="T42" fmla="*/ 0 w 3052"/>
                  <a:gd name="T43" fmla="*/ 0 h 1482"/>
                  <a:gd name="T44" fmla="*/ 0 w 3052"/>
                  <a:gd name="T45" fmla="*/ 0 h 1482"/>
                  <a:gd name="T46" fmla="*/ 0 w 3052"/>
                  <a:gd name="T47" fmla="*/ 0 h 148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052"/>
                  <a:gd name="T73" fmla="*/ 0 h 1482"/>
                  <a:gd name="T74" fmla="*/ 3052 w 3052"/>
                  <a:gd name="T75" fmla="*/ 1482 h 148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052" h="1482">
                    <a:moveTo>
                      <a:pt x="243" y="0"/>
                    </a:moveTo>
                    <a:lnTo>
                      <a:pt x="0" y="37"/>
                    </a:lnTo>
                    <a:lnTo>
                      <a:pt x="7" y="126"/>
                    </a:lnTo>
                    <a:lnTo>
                      <a:pt x="770" y="1337"/>
                    </a:lnTo>
                    <a:lnTo>
                      <a:pt x="2809" y="1107"/>
                    </a:lnTo>
                    <a:lnTo>
                      <a:pt x="2903" y="1151"/>
                    </a:lnTo>
                    <a:lnTo>
                      <a:pt x="2957" y="1237"/>
                    </a:lnTo>
                    <a:lnTo>
                      <a:pt x="2892" y="1419"/>
                    </a:lnTo>
                    <a:lnTo>
                      <a:pt x="2554" y="1482"/>
                    </a:lnTo>
                    <a:lnTo>
                      <a:pt x="2906" y="1482"/>
                    </a:lnTo>
                    <a:lnTo>
                      <a:pt x="3052" y="1259"/>
                    </a:lnTo>
                    <a:lnTo>
                      <a:pt x="3044" y="1078"/>
                    </a:lnTo>
                    <a:lnTo>
                      <a:pt x="2980" y="994"/>
                    </a:lnTo>
                    <a:lnTo>
                      <a:pt x="2626" y="1041"/>
                    </a:lnTo>
                    <a:lnTo>
                      <a:pt x="2561" y="1069"/>
                    </a:lnTo>
                    <a:lnTo>
                      <a:pt x="2484" y="1041"/>
                    </a:lnTo>
                    <a:lnTo>
                      <a:pt x="881" y="1230"/>
                    </a:lnTo>
                    <a:lnTo>
                      <a:pt x="384" y="532"/>
                    </a:lnTo>
                    <a:lnTo>
                      <a:pt x="827" y="1236"/>
                    </a:lnTo>
                    <a:lnTo>
                      <a:pt x="787" y="1295"/>
                    </a:lnTo>
                    <a:lnTo>
                      <a:pt x="31" y="70"/>
                    </a:lnTo>
                    <a:lnTo>
                      <a:pt x="224" y="37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37" name="Freeform 91"/>
              <p:cNvSpPr>
                <a:spLocks/>
              </p:cNvSpPr>
              <p:nvPr/>
            </p:nvSpPr>
            <p:spPr bwMode="auto">
              <a:xfrm>
                <a:off x="2959" y="2664"/>
                <a:ext cx="183" cy="427"/>
              </a:xfrm>
              <a:custGeom>
                <a:avLst/>
                <a:gdLst>
                  <a:gd name="T0" fmla="*/ 0 w 547"/>
                  <a:gd name="T1" fmla="*/ 0 h 1281"/>
                  <a:gd name="T2" fmla="*/ 0 w 547"/>
                  <a:gd name="T3" fmla="*/ 0 h 1281"/>
                  <a:gd name="T4" fmla="*/ 0 w 547"/>
                  <a:gd name="T5" fmla="*/ 0 h 1281"/>
                  <a:gd name="T6" fmla="*/ 0 w 547"/>
                  <a:gd name="T7" fmla="*/ 0 h 1281"/>
                  <a:gd name="T8" fmla="*/ 0 w 547"/>
                  <a:gd name="T9" fmla="*/ 0 h 1281"/>
                  <a:gd name="T10" fmla="*/ 0 w 547"/>
                  <a:gd name="T11" fmla="*/ 0 h 1281"/>
                  <a:gd name="T12" fmla="*/ 0 w 547"/>
                  <a:gd name="T13" fmla="*/ 0 h 1281"/>
                  <a:gd name="T14" fmla="*/ 0 w 547"/>
                  <a:gd name="T15" fmla="*/ 0 h 1281"/>
                  <a:gd name="T16" fmla="*/ 0 w 547"/>
                  <a:gd name="T17" fmla="*/ 0 h 1281"/>
                  <a:gd name="T18" fmla="*/ 0 w 547"/>
                  <a:gd name="T19" fmla="*/ 0 h 1281"/>
                  <a:gd name="T20" fmla="*/ 0 w 547"/>
                  <a:gd name="T21" fmla="*/ 0 h 1281"/>
                  <a:gd name="T22" fmla="*/ 0 w 547"/>
                  <a:gd name="T23" fmla="*/ 0 h 1281"/>
                  <a:gd name="T24" fmla="*/ 0 w 547"/>
                  <a:gd name="T25" fmla="*/ 0 h 1281"/>
                  <a:gd name="T26" fmla="*/ 0 w 547"/>
                  <a:gd name="T27" fmla="*/ 0 h 128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47"/>
                  <a:gd name="T43" fmla="*/ 0 h 1281"/>
                  <a:gd name="T44" fmla="*/ 547 w 547"/>
                  <a:gd name="T45" fmla="*/ 1281 h 128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47" h="1281">
                    <a:moveTo>
                      <a:pt x="71" y="0"/>
                    </a:moveTo>
                    <a:lnTo>
                      <a:pt x="82" y="95"/>
                    </a:lnTo>
                    <a:lnTo>
                      <a:pt x="66" y="175"/>
                    </a:lnTo>
                    <a:lnTo>
                      <a:pt x="38" y="228"/>
                    </a:lnTo>
                    <a:lnTo>
                      <a:pt x="0" y="256"/>
                    </a:lnTo>
                    <a:lnTo>
                      <a:pt x="143" y="527"/>
                    </a:lnTo>
                    <a:lnTo>
                      <a:pt x="547" y="1281"/>
                    </a:lnTo>
                    <a:lnTo>
                      <a:pt x="249" y="604"/>
                    </a:lnTo>
                    <a:lnTo>
                      <a:pt x="66" y="256"/>
                    </a:lnTo>
                    <a:lnTo>
                      <a:pt x="243" y="465"/>
                    </a:lnTo>
                    <a:lnTo>
                      <a:pt x="104" y="189"/>
                    </a:lnTo>
                    <a:lnTo>
                      <a:pt x="143" y="8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38" name="Freeform 92"/>
              <p:cNvSpPr>
                <a:spLocks/>
              </p:cNvSpPr>
              <p:nvPr/>
            </p:nvSpPr>
            <p:spPr bwMode="auto">
              <a:xfrm>
                <a:off x="2904" y="2702"/>
                <a:ext cx="1092" cy="489"/>
              </a:xfrm>
              <a:custGeom>
                <a:avLst/>
                <a:gdLst>
                  <a:gd name="T0" fmla="*/ 0 w 3277"/>
                  <a:gd name="T1" fmla="*/ 0 h 1467"/>
                  <a:gd name="T2" fmla="*/ 0 w 3277"/>
                  <a:gd name="T3" fmla="*/ 0 h 1467"/>
                  <a:gd name="T4" fmla="*/ 0 w 3277"/>
                  <a:gd name="T5" fmla="*/ 0 h 1467"/>
                  <a:gd name="T6" fmla="*/ 0 w 3277"/>
                  <a:gd name="T7" fmla="*/ 0 h 1467"/>
                  <a:gd name="T8" fmla="*/ 0 w 3277"/>
                  <a:gd name="T9" fmla="*/ 0 h 1467"/>
                  <a:gd name="T10" fmla="*/ 0 w 3277"/>
                  <a:gd name="T11" fmla="*/ 0 h 1467"/>
                  <a:gd name="T12" fmla="*/ 0 w 3277"/>
                  <a:gd name="T13" fmla="*/ 0 h 1467"/>
                  <a:gd name="T14" fmla="*/ 0 w 3277"/>
                  <a:gd name="T15" fmla="*/ 0 h 1467"/>
                  <a:gd name="T16" fmla="*/ 0 w 3277"/>
                  <a:gd name="T17" fmla="*/ 0 h 1467"/>
                  <a:gd name="T18" fmla="*/ 0 w 3277"/>
                  <a:gd name="T19" fmla="*/ 0 h 1467"/>
                  <a:gd name="T20" fmla="*/ 0 w 3277"/>
                  <a:gd name="T21" fmla="*/ 0 h 1467"/>
                  <a:gd name="T22" fmla="*/ 0 w 3277"/>
                  <a:gd name="T23" fmla="*/ 0 h 1467"/>
                  <a:gd name="T24" fmla="*/ 0 w 3277"/>
                  <a:gd name="T25" fmla="*/ 0 h 1467"/>
                  <a:gd name="T26" fmla="*/ 0 w 3277"/>
                  <a:gd name="T27" fmla="*/ 0 h 1467"/>
                  <a:gd name="T28" fmla="*/ 0 w 3277"/>
                  <a:gd name="T29" fmla="*/ 0 h 1467"/>
                  <a:gd name="T30" fmla="*/ 0 w 3277"/>
                  <a:gd name="T31" fmla="*/ 0 h 1467"/>
                  <a:gd name="T32" fmla="*/ 0 w 3277"/>
                  <a:gd name="T33" fmla="*/ 0 h 1467"/>
                  <a:gd name="T34" fmla="*/ 0 w 3277"/>
                  <a:gd name="T35" fmla="*/ 0 h 1467"/>
                  <a:gd name="T36" fmla="*/ 0 w 3277"/>
                  <a:gd name="T37" fmla="*/ 0 h 1467"/>
                  <a:gd name="T38" fmla="*/ 0 w 3277"/>
                  <a:gd name="T39" fmla="*/ 0 h 1467"/>
                  <a:gd name="T40" fmla="*/ 0 w 3277"/>
                  <a:gd name="T41" fmla="*/ 0 h 1467"/>
                  <a:gd name="T42" fmla="*/ 0 w 3277"/>
                  <a:gd name="T43" fmla="*/ 0 h 1467"/>
                  <a:gd name="T44" fmla="*/ 0 w 3277"/>
                  <a:gd name="T45" fmla="*/ 0 h 1467"/>
                  <a:gd name="T46" fmla="*/ 0 w 3277"/>
                  <a:gd name="T47" fmla="*/ 0 h 1467"/>
                  <a:gd name="T48" fmla="*/ 0 w 3277"/>
                  <a:gd name="T49" fmla="*/ 0 h 1467"/>
                  <a:gd name="T50" fmla="*/ 0 w 3277"/>
                  <a:gd name="T51" fmla="*/ 0 h 1467"/>
                  <a:gd name="T52" fmla="*/ 0 w 3277"/>
                  <a:gd name="T53" fmla="*/ 0 h 1467"/>
                  <a:gd name="T54" fmla="*/ 0 w 3277"/>
                  <a:gd name="T55" fmla="*/ 0 h 1467"/>
                  <a:gd name="T56" fmla="*/ 0 w 3277"/>
                  <a:gd name="T57" fmla="*/ 0 h 146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277"/>
                  <a:gd name="T88" fmla="*/ 0 h 1467"/>
                  <a:gd name="T89" fmla="*/ 3277 w 3277"/>
                  <a:gd name="T90" fmla="*/ 1467 h 146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277" h="1467">
                    <a:moveTo>
                      <a:pt x="256" y="0"/>
                    </a:moveTo>
                    <a:lnTo>
                      <a:pt x="120" y="62"/>
                    </a:lnTo>
                    <a:lnTo>
                      <a:pt x="12" y="85"/>
                    </a:lnTo>
                    <a:lnTo>
                      <a:pt x="0" y="157"/>
                    </a:lnTo>
                    <a:lnTo>
                      <a:pt x="445" y="993"/>
                    </a:lnTo>
                    <a:lnTo>
                      <a:pt x="635" y="1467"/>
                    </a:lnTo>
                    <a:lnTo>
                      <a:pt x="2530" y="1233"/>
                    </a:lnTo>
                    <a:lnTo>
                      <a:pt x="2601" y="1210"/>
                    </a:lnTo>
                    <a:lnTo>
                      <a:pt x="2702" y="1244"/>
                    </a:lnTo>
                    <a:lnTo>
                      <a:pt x="3045" y="1198"/>
                    </a:lnTo>
                    <a:lnTo>
                      <a:pt x="3199" y="1056"/>
                    </a:lnTo>
                    <a:lnTo>
                      <a:pt x="3277" y="706"/>
                    </a:lnTo>
                    <a:lnTo>
                      <a:pt x="3223" y="456"/>
                    </a:lnTo>
                    <a:lnTo>
                      <a:pt x="2982" y="245"/>
                    </a:lnTo>
                    <a:lnTo>
                      <a:pt x="2511" y="363"/>
                    </a:lnTo>
                    <a:lnTo>
                      <a:pt x="2933" y="371"/>
                    </a:lnTo>
                    <a:lnTo>
                      <a:pt x="3115" y="510"/>
                    </a:lnTo>
                    <a:lnTo>
                      <a:pt x="3196" y="631"/>
                    </a:lnTo>
                    <a:lnTo>
                      <a:pt x="3202" y="811"/>
                    </a:lnTo>
                    <a:lnTo>
                      <a:pt x="3134" y="1027"/>
                    </a:lnTo>
                    <a:lnTo>
                      <a:pt x="3047" y="1124"/>
                    </a:lnTo>
                    <a:lnTo>
                      <a:pt x="2769" y="1161"/>
                    </a:lnTo>
                    <a:lnTo>
                      <a:pt x="2645" y="1121"/>
                    </a:lnTo>
                    <a:lnTo>
                      <a:pt x="2477" y="1205"/>
                    </a:lnTo>
                    <a:lnTo>
                      <a:pt x="688" y="1360"/>
                    </a:lnTo>
                    <a:lnTo>
                      <a:pt x="53" y="107"/>
                    </a:lnTo>
                    <a:lnTo>
                      <a:pt x="270" y="41"/>
                    </a:lnTo>
                    <a:lnTo>
                      <a:pt x="25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39" name="Freeform 93"/>
              <p:cNvSpPr>
                <a:spLocks/>
              </p:cNvSpPr>
              <p:nvPr/>
            </p:nvSpPr>
            <p:spPr bwMode="auto">
              <a:xfrm>
                <a:off x="3148" y="2941"/>
                <a:ext cx="552" cy="163"/>
              </a:xfrm>
              <a:custGeom>
                <a:avLst/>
                <a:gdLst>
                  <a:gd name="T0" fmla="*/ 0 w 1656"/>
                  <a:gd name="T1" fmla="*/ 0 h 489"/>
                  <a:gd name="T2" fmla="*/ 0 w 1656"/>
                  <a:gd name="T3" fmla="*/ 0 h 489"/>
                  <a:gd name="T4" fmla="*/ 0 w 1656"/>
                  <a:gd name="T5" fmla="*/ 0 h 489"/>
                  <a:gd name="T6" fmla="*/ 0 w 1656"/>
                  <a:gd name="T7" fmla="*/ 0 h 489"/>
                  <a:gd name="T8" fmla="*/ 0 w 1656"/>
                  <a:gd name="T9" fmla="*/ 0 h 489"/>
                  <a:gd name="T10" fmla="*/ 0 w 1656"/>
                  <a:gd name="T11" fmla="*/ 0 h 489"/>
                  <a:gd name="T12" fmla="*/ 0 w 1656"/>
                  <a:gd name="T13" fmla="*/ 0 h 489"/>
                  <a:gd name="T14" fmla="*/ 0 w 1656"/>
                  <a:gd name="T15" fmla="*/ 0 h 489"/>
                  <a:gd name="T16" fmla="*/ 0 w 1656"/>
                  <a:gd name="T17" fmla="*/ 0 h 489"/>
                  <a:gd name="T18" fmla="*/ 0 w 1656"/>
                  <a:gd name="T19" fmla="*/ 0 h 489"/>
                  <a:gd name="T20" fmla="*/ 0 w 1656"/>
                  <a:gd name="T21" fmla="*/ 0 h 489"/>
                  <a:gd name="T22" fmla="*/ 0 w 1656"/>
                  <a:gd name="T23" fmla="*/ 0 h 489"/>
                  <a:gd name="T24" fmla="*/ 0 w 1656"/>
                  <a:gd name="T25" fmla="*/ 0 h 489"/>
                  <a:gd name="T26" fmla="*/ 0 w 1656"/>
                  <a:gd name="T27" fmla="*/ 0 h 4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656"/>
                  <a:gd name="T43" fmla="*/ 0 h 489"/>
                  <a:gd name="T44" fmla="*/ 1656 w 1656"/>
                  <a:gd name="T45" fmla="*/ 489 h 48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656" h="489">
                    <a:moveTo>
                      <a:pt x="0" y="489"/>
                    </a:moveTo>
                    <a:lnTo>
                      <a:pt x="133" y="366"/>
                    </a:lnTo>
                    <a:lnTo>
                      <a:pt x="193" y="256"/>
                    </a:lnTo>
                    <a:lnTo>
                      <a:pt x="177" y="123"/>
                    </a:lnTo>
                    <a:lnTo>
                      <a:pt x="1202" y="0"/>
                    </a:lnTo>
                    <a:lnTo>
                      <a:pt x="288" y="157"/>
                    </a:lnTo>
                    <a:lnTo>
                      <a:pt x="248" y="267"/>
                    </a:lnTo>
                    <a:lnTo>
                      <a:pt x="1030" y="223"/>
                    </a:lnTo>
                    <a:lnTo>
                      <a:pt x="232" y="340"/>
                    </a:lnTo>
                    <a:lnTo>
                      <a:pt x="187" y="384"/>
                    </a:lnTo>
                    <a:lnTo>
                      <a:pt x="143" y="411"/>
                    </a:lnTo>
                    <a:lnTo>
                      <a:pt x="1656" y="328"/>
                    </a:lnTo>
                    <a:lnTo>
                      <a:pt x="0" y="4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40" name="Freeform 94"/>
              <p:cNvSpPr>
                <a:spLocks/>
              </p:cNvSpPr>
              <p:nvPr/>
            </p:nvSpPr>
            <p:spPr bwMode="auto">
              <a:xfrm>
                <a:off x="3149" y="2785"/>
                <a:ext cx="253" cy="111"/>
              </a:xfrm>
              <a:custGeom>
                <a:avLst/>
                <a:gdLst>
                  <a:gd name="T0" fmla="*/ 0 w 759"/>
                  <a:gd name="T1" fmla="*/ 0 h 332"/>
                  <a:gd name="T2" fmla="*/ 0 w 759"/>
                  <a:gd name="T3" fmla="*/ 0 h 332"/>
                  <a:gd name="T4" fmla="*/ 0 w 759"/>
                  <a:gd name="T5" fmla="*/ 0 h 332"/>
                  <a:gd name="T6" fmla="*/ 0 w 759"/>
                  <a:gd name="T7" fmla="*/ 0 h 332"/>
                  <a:gd name="T8" fmla="*/ 0 w 759"/>
                  <a:gd name="T9" fmla="*/ 0 h 332"/>
                  <a:gd name="T10" fmla="*/ 0 w 759"/>
                  <a:gd name="T11" fmla="*/ 0 h 332"/>
                  <a:gd name="T12" fmla="*/ 0 w 759"/>
                  <a:gd name="T13" fmla="*/ 0 h 332"/>
                  <a:gd name="T14" fmla="*/ 0 w 759"/>
                  <a:gd name="T15" fmla="*/ 0 h 332"/>
                  <a:gd name="T16" fmla="*/ 0 w 759"/>
                  <a:gd name="T17" fmla="*/ 0 h 332"/>
                  <a:gd name="T18" fmla="*/ 0 w 759"/>
                  <a:gd name="T19" fmla="*/ 0 h 3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59"/>
                  <a:gd name="T31" fmla="*/ 0 h 332"/>
                  <a:gd name="T32" fmla="*/ 759 w 759"/>
                  <a:gd name="T33" fmla="*/ 332 h 3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59" h="332">
                    <a:moveTo>
                      <a:pt x="292" y="0"/>
                    </a:moveTo>
                    <a:lnTo>
                      <a:pt x="0" y="15"/>
                    </a:lnTo>
                    <a:lnTo>
                      <a:pt x="221" y="332"/>
                    </a:lnTo>
                    <a:lnTo>
                      <a:pt x="759" y="291"/>
                    </a:lnTo>
                    <a:lnTo>
                      <a:pt x="700" y="251"/>
                    </a:lnTo>
                    <a:lnTo>
                      <a:pt x="261" y="266"/>
                    </a:lnTo>
                    <a:lnTo>
                      <a:pt x="145" y="71"/>
                    </a:lnTo>
                    <a:lnTo>
                      <a:pt x="360" y="19"/>
                    </a:lnTo>
                    <a:lnTo>
                      <a:pt x="29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41" name="Freeform 95"/>
              <p:cNvSpPr>
                <a:spLocks/>
              </p:cNvSpPr>
              <p:nvPr/>
            </p:nvSpPr>
            <p:spPr bwMode="auto">
              <a:xfrm>
                <a:off x="3582" y="2852"/>
                <a:ext cx="219" cy="28"/>
              </a:xfrm>
              <a:custGeom>
                <a:avLst/>
                <a:gdLst>
                  <a:gd name="T0" fmla="*/ 0 w 657"/>
                  <a:gd name="T1" fmla="*/ 0 h 84"/>
                  <a:gd name="T2" fmla="*/ 0 w 657"/>
                  <a:gd name="T3" fmla="*/ 0 h 84"/>
                  <a:gd name="T4" fmla="*/ 0 w 657"/>
                  <a:gd name="T5" fmla="*/ 0 h 84"/>
                  <a:gd name="T6" fmla="*/ 0 w 657"/>
                  <a:gd name="T7" fmla="*/ 0 h 84"/>
                  <a:gd name="T8" fmla="*/ 0 w 657"/>
                  <a:gd name="T9" fmla="*/ 0 h 84"/>
                  <a:gd name="T10" fmla="*/ 0 w 657"/>
                  <a:gd name="T11" fmla="*/ 0 h 84"/>
                  <a:gd name="T12" fmla="*/ 0 w 657"/>
                  <a:gd name="T13" fmla="*/ 0 h 84"/>
                  <a:gd name="T14" fmla="*/ 0 w 657"/>
                  <a:gd name="T15" fmla="*/ 0 h 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57"/>
                  <a:gd name="T25" fmla="*/ 0 h 84"/>
                  <a:gd name="T26" fmla="*/ 657 w 657"/>
                  <a:gd name="T27" fmla="*/ 84 h 8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57" h="84">
                    <a:moveTo>
                      <a:pt x="0" y="84"/>
                    </a:moveTo>
                    <a:lnTo>
                      <a:pt x="113" y="71"/>
                    </a:lnTo>
                    <a:lnTo>
                      <a:pt x="337" y="42"/>
                    </a:lnTo>
                    <a:lnTo>
                      <a:pt x="558" y="13"/>
                    </a:lnTo>
                    <a:lnTo>
                      <a:pt x="657" y="0"/>
                    </a:lnTo>
                    <a:lnTo>
                      <a:pt x="164" y="17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42" name="Freeform 96"/>
              <p:cNvSpPr>
                <a:spLocks/>
              </p:cNvSpPr>
              <p:nvPr/>
            </p:nvSpPr>
            <p:spPr bwMode="auto">
              <a:xfrm>
                <a:off x="3203" y="2181"/>
                <a:ext cx="608" cy="150"/>
              </a:xfrm>
              <a:custGeom>
                <a:avLst/>
                <a:gdLst>
                  <a:gd name="T0" fmla="*/ 0 w 1825"/>
                  <a:gd name="T1" fmla="*/ 0 h 451"/>
                  <a:gd name="T2" fmla="*/ 0 w 1825"/>
                  <a:gd name="T3" fmla="*/ 0 h 451"/>
                  <a:gd name="T4" fmla="*/ 0 w 1825"/>
                  <a:gd name="T5" fmla="*/ 0 h 451"/>
                  <a:gd name="T6" fmla="*/ 0 w 1825"/>
                  <a:gd name="T7" fmla="*/ 0 h 451"/>
                  <a:gd name="T8" fmla="*/ 0 w 1825"/>
                  <a:gd name="T9" fmla="*/ 0 h 451"/>
                  <a:gd name="T10" fmla="*/ 0 w 1825"/>
                  <a:gd name="T11" fmla="*/ 0 h 451"/>
                  <a:gd name="T12" fmla="*/ 0 w 1825"/>
                  <a:gd name="T13" fmla="*/ 0 h 451"/>
                  <a:gd name="T14" fmla="*/ 0 w 1825"/>
                  <a:gd name="T15" fmla="*/ 0 h 451"/>
                  <a:gd name="T16" fmla="*/ 0 w 1825"/>
                  <a:gd name="T17" fmla="*/ 0 h 451"/>
                  <a:gd name="T18" fmla="*/ 0 w 1825"/>
                  <a:gd name="T19" fmla="*/ 0 h 451"/>
                  <a:gd name="T20" fmla="*/ 0 w 1825"/>
                  <a:gd name="T21" fmla="*/ 0 h 451"/>
                  <a:gd name="T22" fmla="*/ 0 w 1825"/>
                  <a:gd name="T23" fmla="*/ 0 h 451"/>
                  <a:gd name="T24" fmla="*/ 0 w 1825"/>
                  <a:gd name="T25" fmla="*/ 0 h 45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5"/>
                  <a:gd name="T40" fmla="*/ 0 h 451"/>
                  <a:gd name="T41" fmla="*/ 1825 w 1825"/>
                  <a:gd name="T42" fmla="*/ 451 h 45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5" h="451">
                    <a:moveTo>
                      <a:pt x="1825" y="97"/>
                    </a:moveTo>
                    <a:lnTo>
                      <a:pt x="1527" y="47"/>
                    </a:lnTo>
                    <a:lnTo>
                      <a:pt x="1472" y="4"/>
                    </a:lnTo>
                    <a:lnTo>
                      <a:pt x="1391" y="0"/>
                    </a:lnTo>
                    <a:lnTo>
                      <a:pt x="0" y="308"/>
                    </a:lnTo>
                    <a:lnTo>
                      <a:pt x="451" y="451"/>
                    </a:lnTo>
                    <a:lnTo>
                      <a:pt x="1628" y="153"/>
                    </a:lnTo>
                    <a:lnTo>
                      <a:pt x="433" y="385"/>
                    </a:lnTo>
                    <a:lnTo>
                      <a:pt x="310" y="305"/>
                    </a:lnTo>
                    <a:lnTo>
                      <a:pt x="1400" y="42"/>
                    </a:lnTo>
                    <a:lnTo>
                      <a:pt x="1476" y="63"/>
                    </a:lnTo>
                    <a:lnTo>
                      <a:pt x="1825" y="9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43" name="Freeform 97"/>
              <p:cNvSpPr>
                <a:spLocks/>
              </p:cNvSpPr>
              <p:nvPr/>
            </p:nvSpPr>
            <p:spPr bwMode="auto">
              <a:xfrm>
                <a:off x="3653" y="2490"/>
                <a:ext cx="315" cy="128"/>
              </a:xfrm>
              <a:custGeom>
                <a:avLst/>
                <a:gdLst>
                  <a:gd name="T0" fmla="*/ 0 w 945"/>
                  <a:gd name="T1" fmla="*/ 0 h 382"/>
                  <a:gd name="T2" fmla="*/ 0 w 945"/>
                  <a:gd name="T3" fmla="*/ 0 h 382"/>
                  <a:gd name="T4" fmla="*/ 0 w 945"/>
                  <a:gd name="T5" fmla="*/ 0 h 382"/>
                  <a:gd name="T6" fmla="*/ 0 w 945"/>
                  <a:gd name="T7" fmla="*/ 0 h 382"/>
                  <a:gd name="T8" fmla="*/ 0 w 945"/>
                  <a:gd name="T9" fmla="*/ 0 h 382"/>
                  <a:gd name="T10" fmla="*/ 0 w 945"/>
                  <a:gd name="T11" fmla="*/ 0 h 3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45"/>
                  <a:gd name="T19" fmla="*/ 0 h 382"/>
                  <a:gd name="T20" fmla="*/ 945 w 945"/>
                  <a:gd name="T21" fmla="*/ 382 h 38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45" h="382">
                    <a:moveTo>
                      <a:pt x="0" y="382"/>
                    </a:moveTo>
                    <a:lnTo>
                      <a:pt x="272" y="118"/>
                    </a:lnTo>
                    <a:lnTo>
                      <a:pt x="663" y="0"/>
                    </a:lnTo>
                    <a:lnTo>
                      <a:pt x="945" y="118"/>
                    </a:lnTo>
                    <a:lnTo>
                      <a:pt x="0" y="382"/>
                    </a:lnTo>
                    <a:close/>
                  </a:path>
                </a:pathLst>
              </a:custGeom>
              <a:solidFill>
                <a:srgbClr val="F7A8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44" name="Freeform 98"/>
              <p:cNvSpPr>
                <a:spLocks/>
              </p:cNvSpPr>
              <p:nvPr/>
            </p:nvSpPr>
            <p:spPr bwMode="auto">
              <a:xfrm>
                <a:off x="3499" y="2461"/>
                <a:ext cx="561" cy="391"/>
              </a:xfrm>
              <a:custGeom>
                <a:avLst/>
                <a:gdLst>
                  <a:gd name="T0" fmla="*/ 0 w 1682"/>
                  <a:gd name="T1" fmla="*/ 0 h 1174"/>
                  <a:gd name="T2" fmla="*/ 0 w 1682"/>
                  <a:gd name="T3" fmla="*/ 0 h 1174"/>
                  <a:gd name="T4" fmla="*/ 0 w 1682"/>
                  <a:gd name="T5" fmla="*/ 0 h 1174"/>
                  <a:gd name="T6" fmla="*/ 0 w 1682"/>
                  <a:gd name="T7" fmla="*/ 0 h 1174"/>
                  <a:gd name="T8" fmla="*/ 0 w 1682"/>
                  <a:gd name="T9" fmla="*/ 0 h 1174"/>
                  <a:gd name="T10" fmla="*/ 0 w 1682"/>
                  <a:gd name="T11" fmla="*/ 0 h 1174"/>
                  <a:gd name="T12" fmla="*/ 0 w 1682"/>
                  <a:gd name="T13" fmla="*/ 0 h 1174"/>
                  <a:gd name="T14" fmla="*/ 0 w 1682"/>
                  <a:gd name="T15" fmla="*/ 0 h 1174"/>
                  <a:gd name="T16" fmla="*/ 0 w 1682"/>
                  <a:gd name="T17" fmla="*/ 0 h 1174"/>
                  <a:gd name="T18" fmla="*/ 0 w 1682"/>
                  <a:gd name="T19" fmla="*/ 0 h 1174"/>
                  <a:gd name="T20" fmla="*/ 0 w 1682"/>
                  <a:gd name="T21" fmla="*/ 0 h 1174"/>
                  <a:gd name="T22" fmla="*/ 0 w 1682"/>
                  <a:gd name="T23" fmla="*/ 0 h 1174"/>
                  <a:gd name="T24" fmla="*/ 0 w 1682"/>
                  <a:gd name="T25" fmla="*/ 0 h 1174"/>
                  <a:gd name="T26" fmla="*/ 0 w 1682"/>
                  <a:gd name="T27" fmla="*/ 0 h 1174"/>
                  <a:gd name="T28" fmla="*/ 0 w 1682"/>
                  <a:gd name="T29" fmla="*/ 0 h 1174"/>
                  <a:gd name="T30" fmla="*/ 0 w 1682"/>
                  <a:gd name="T31" fmla="*/ 0 h 1174"/>
                  <a:gd name="T32" fmla="*/ 0 w 1682"/>
                  <a:gd name="T33" fmla="*/ 0 h 1174"/>
                  <a:gd name="T34" fmla="*/ 0 w 1682"/>
                  <a:gd name="T35" fmla="*/ 0 h 1174"/>
                  <a:gd name="T36" fmla="*/ 0 w 1682"/>
                  <a:gd name="T37" fmla="*/ 0 h 1174"/>
                  <a:gd name="T38" fmla="*/ 0 w 1682"/>
                  <a:gd name="T39" fmla="*/ 0 h 1174"/>
                  <a:gd name="T40" fmla="*/ 0 w 1682"/>
                  <a:gd name="T41" fmla="*/ 0 h 11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82"/>
                  <a:gd name="T64" fmla="*/ 0 h 1174"/>
                  <a:gd name="T65" fmla="*/ 1682 w 1682"/>
                  <a:gd name="T66" fmla="*/ 1174 h 11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82" h="1174">
                    <a:moveTo>
                      <a:pt x="939" y="0"/>
                    </a:moveTo>
                    <a:lnTo>
                      <a:pt x="1648" y="189"/>
                    </a:lnTo>
                    <a:lnTo>
                      <a:pt x="1682" y="300"/>
                    </a:lnTo>
                    <a:lnTo>
                      <a:pt x="1338" y="417"/>
                    </a:lnTo>
                    <a:lnTo>
                      <a:pt x="1293" y="505"/>
                    </a:lnTo>
                    <a:lnTo>
                      <a:pt x="1316" y="605"/>
                    </a:lnTo>
                    <a:lnTo>
                      <a:pt x="1366" y="678"/>
                    </a:lnTo>
                    <a:lnTo>
                      <a:pt x="1465" y="732"/>
                    </a:lnTo>
                    <a:lnTo>
                      <a:pt x="0" y="1174"/>
                    </a:lnTo>
                    <a:lnTo>
                      <a:pt x="1348" y="716"/>
                    </a:lnTo>
                    <a:lnTo>
                      <a:pt x="1259" y="662"/>
                    </a:lnTo>
                    <a:lnTo>
                      <a:pt x="828" y="755"/>
                    </a:lnTo>
                    <a:lnTo>
                      <a:pt x="1237" y="600"/>
                    </a:lnTo>
                    <a:lnTo>
                      <a:pt x="1243" y="473"/>
                    </a:lnTo>
                    <a:lnTo>
                      <a:pt x="368" y="666"/>
                    </a:lnTo>
                    <a:lnTo>
                      <a:pt x="346" y="573"/>
                    </a:lnTo>
                    <a:lnTo>
                      <a:pt x="1642" y="226"/>
                    </a:lnTo>
                    <a:lnTo>
                      <a:pt x="982" y="68"/>
                    </a:lnTo>
                    <a:lnTo>
                      <a:pt x="474" y="235"/>
                    </a:lnTo>
                    <a:lnTo>
                      <a:pt x="93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45" name="Freeform 99"/>
              <p:cNvSpPr>
                <a:spLocks/>
              </p:cNvSpPr>
              <p:nvPr/>
            </p:nvSpPr>
            <p:spPr bwMode="auto">
              <a:xfrm>
                <a:off x="3770" y="2810"/>
                <a:ext cx="99" cy="47"/>
              </a:xfrm>
              <a:custGeom>
                <a:avLst/>
                <a:gdLst>
                  <a:gd name="T0" fmla="*/ 0 w 297"/>
                  <a:gd name="T1" fmla="*/ 0 h 141"/>
                  <a:gd name="T2" fmla="*/ 0 w 297"/>
                  <a:gd name="T3" fmla="*/ 0 h 141"/>
                  <a:gd name="T4" fmla="*/ 0 w 297"/>
                  <a:gd name="T5" fmla="*/ 0 h 141"/>
                  <a:gd name="T6" fmla="*/ 0 w 297"/>
                  <a:gd name="T7" fmla="*/ 0 h 141"/>
                  <a:gd name="T8" fmla="*/ 0 w 297"/>
                  <a:gd name="T9" fmla="*/ 0 h 141"/>
                  <a:gd name="T10" fmla="*/ 0 w 297"/>
                  <a:gd name="T11" fmla="*/ 0 h 141"/>
                  <a:gd name="T12" fmla="*/ 0 w 297"/>
                  <a:gd name="T13" fmla="*/ 0 h 1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7"/>
                  <a:gd name="T22" fmla="*/ 0 h 141"/>
                  <a:gd name="T23" fmla="*/ 297 w 297"/>
                  <a:gd name="T24" fmla="*/ 141 h 1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7" h="141">
                    <a:moveTo>
                      <a:pt x="197" y="0"/>
                    </a:moveTo>
                    <a:lnTo>
                      <a:pt x="297" y="121"/>
                    </a:lnTo>
                    <a:lnTo>
                      <a:pt x="0" y="141"/>
                    </a:lnTo>
                    <a:lnTo>
                      <a:pt x="169" y="88"/>
                    </a:lnTo>
                    <a:lnTo>
                      <a:pt x="129" y="13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163" name="Group 100"/>
            <p:cNvGrpSpPr>
              <a:grpSpLocks/>
            </p:cNvGrpSpPr>
            <p:nvPr/>
          </p:nvGrpSpPr>
          <p:grpSpPr bwMode="auto">
            <a:xfrm>
              <a:off x="2160" y="2928"/>
              <a:ext cx="1207" cy="791"/>
              <a:chOff x="2880" y="2118"/>
              <a:chExt cx="1207" cy="1073"/>
            </a:xfrm>
          </p:grpSpPr>
          <p:sp>
            <p:nvSpPr>
              <p:cNvPr id="6256" name="Freeform 101"/>
              <p:cNvSpPr>
                <a:spLocks/>
              </p:cNvSpPr>
              <p:nvPr/>
            </p:nvSpPr>
            <p:spPr bwMode="auto">
              <a:xfrm>
                <a:off x="2962" y="2240"/>
                <a:ext cx="856" cy="914"/>
              </a:xfrm>
              <a:custGeom>
                <a:avLst/>
                <a:gdLst>
                  <a:gd name="T0" fmla="*/ 0 w 2566"/>
                  <a:gd name="T1" fmla="*/ 0 h 2741"/>
                  <a:gd name="T2" fmla="*/ 0 w 2566"/>
                  <a:gd name="T3" fmla="*/ 0 h 2741"/>
                  <a:gd name="T4" fmla="*/ 0 w 2566"/>
                  <a:gd name="T5" fmla="*/ 0 h 2741"/>
                  <a:gd name="T6" fmla="*/ 0 w 2566"/>
                  <a:gd name="T7" fmla="*/ 0 h 2741"/>
                  <a:gd name="T8" fmla="*/ 0 w 2566"/>
                  <a:gd name="T9" fmla="*/ 0 h 2741"/>
                  <a:gd name="T10" fmla="*/ 0 w 2566"/>
                  <a:gd name="T11" fmla="*/ 0 h 2741"/>
                  <a:gd name="T12" fmla="*/ 0 w 2566"/>
                  <a:gd name="T13" fmla="*/ 0 h 2741"/>
                  <a:gd name="T14" fmla="*/ 0 w 2566"/>
                  <a:gd name="T15" fmla="*/ 0 h 2741"/>
                  <a:gd name="T16" fmla="*/ 0 w 2566"/>
                  <a:gd name="T17" fmla="*/ 0 h 2741"/>
                  <a:gd name="T18" fmla="*/ 0 w 2566"/>
                  <a:gd name="T19" fmla="*/ 0 h 2741"/>
                  <a:gd name="T20" fmla="*/ 0 w 2566"/>
                  <a:gd name="T21" fmla="*/ 0 h 274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566"/>
                  <a:gd name="T34" fmla="*/ 0 h 2741"/>
                  <a:gd name="T35" fmla="*/ 2566 w 2566"/>
                  <a:gd name="T36" fmla="*/ 2741 h 274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566" h="2741">
                    <a:moveTo>
                      <a:pt x="92" y="0"/>
                    </a:moveTo>
                    <a:lnTo>
                      <a:pt x="94" y="307"/>
                    </a:lnTo>
                    <a:lnTo>
                      <a:pt x="10" y="530"/>
                    </a:lnTo>
                    <a:lnTo>
                      <a:pt x="364" y="818"/>
                    </a:lnTo>
                    <a:lnTo>
                      <a:pt x="0" y="1593"/>
                    </a:lnTo>
                    <a:lnTo>
                      <a:pt x="560" y="2741"/>
                    </a:lnTo>
                    <a:lnTo>
                      <a:pt x="1750" y="2587"/>
                    </a:lnTo>
                    <a:lnTo>
                      <a:pt x="2566" y="1882"/>
                    </a:lnTo>
                    <a:lnTo>
                      <a:pt x="1775" y="222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57" name="Freeform 102"/>
              <p:cNvSpPr>
                <a:spLocks/>
              </p:cNvSpPr>
              <p:nvPr/>
            </p:nvSpPr>
            <p:spPr bwMode="auto">
              <a:xfrm>
                <a:off x="2933" y="2550"/>
                <a:ext cx="194" cy="326"/>
              </a:xfrm>
              <a:custGeom>
                <a:avLst/>
                <a:gdLst>
                  <a:gd name="T0" fmla="*/ 0 w 582"/>
                  <a:gd name="T1" fmla="*/ 0 h 978"/>
                  <a:gd name="T2" fmla="*/ 0 w 582"/>
                  <a:gd name="T3" fmla="*/ 0 h 978"/>
                  <a:gd name="T4" fmla="*/ 0 w 582"/>
                  <a:gd name="T5" fmla="*/ 0 h 978"/>
                  <a:gd name="T6" fmla="*/ 0 w 582"/>
                  <a:gd name="T7" fmla="*/ 0 h 978"/>
                  <a:gd name="T8" fmla="*/ 0 w 582"/>
                  <a:gd name="T9" fmla="*/ 0 h 978"/>
                  <a:gd name="T10" fmla="*/ 0 w 582"/>
                  <a:gd name="T11" fmla="*/ 0 h 978"/>
                  <a:gd name="T12" fmla="*/ 0 w 582"/>
                  <a:gd name="T13" fmla="*/ 0 h 9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82"/>
                  <a:gd name="T22" fmla="*/ 0 h 978"/>
                  <a:gd name="T23" fmla="*/ 582 w 582"/>
                  <a:gd name="T24" fmla="*/ 978 h 9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82" h="978">
                    <a:moveTo>
                      <a:pt x="300" y="0"/>
                    </a:moveTo>
                    <a:lnTo>
                      <a:pt x="0" y="48"/>
                    </a:lnTo>
                    <a:lnTo>
                      <a:pt x="37" y="135"/>
                    </a:lnTo>
                    <a:lnTo>
                      <a:pt x="582" y="978"/>
                    </a:lnTo>
                    <a:lnTo>
                      <a:pt x="339" y="126"/>
                    </a:lnTo>
                    <a:lnTo>
                      <a:pt x="300" y="0"/>
                    </a:lnTo>
                    <a:close/>
                  </a:path>
                </a:pathLst>
              </a:custGeom>
              <a:solidFill>
                <a:srgbClr val="CC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58" name="Freeform 103"/>
              <p:cNvSpPr>
                <a:spLocks/>
              </p:cNvSpPr>
              <p:nvPr/>
            </p:nvSpPr>
            <p:spPr bwMode="auto">
              <a:xfrm>
                <a:off x="2908" y="2710"/>
                <a:ext cx="482" cy="458"/>
              </a:xfrm>
              <a:custGeom>
                <a:avLst/>
                <a:gdLst>
                  <a:gd name="T0" fmla="*/ 0 w 1445"/>
                  <a:gd name="T1" fmla="*/ 0 h 1374"/>
                  <a:gd name="T2" fmla="*/ 0 w 1445"/>
                  <a:gd name="T3" fmla="*/ 0 h 1374"/>
                  <a:gd name="T4" fmla="*/ 0 w 1445"/>
                  <a:gd name="T5" fmla="*/ 0 h 1374"/>
                  <a:gd name="T6" fmla="*/ 0 w 1445"/>
                  <a:gd name="T7" fmla="*/ 0 h 1374"/>
                  <a:gd name="T8" fmla="*/ 0 w 1445"/>
                  <a:gd name="T9" fmla="*/ 0 h 1374"/>
                  <a:gd name="T10" fmla="*/ 0 w 1445"/>
                  <a:gd name="T11" fmla="*/ 0 h 1374"/>
                  <a:gd name="T12" fmla="*/ 0 w 1445"/>
                  <a:gd name="T13" fmla="*/ 0 h 1374"/>
                  <a:gd name="T14" fmla="*/ 0 w 1445"/>
                  <a:gd name="T15" fmla="*/ 0 h 13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45"/>
                  <a:gd name="T25" fmla="*/ 0 h 1374"/>
                  <a:gd name="T26" fmla="*/ 1445 w 1445"/>
                  <a:gd name="T27" fmla="*/ 1374 h 137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45" h="1374">
                    <a:moveTo>
                      <a:pt x="247" y="0"/>
                    </a:moveTo>
                    <a:lnTo>
                      <a:pt x="0" y="93"/>
                    </a:lnTo>
                    <a:lnTo>
                      <a:pt x="656" y="1374"/>
                    </a:lnTo>
                    <a:lnTo>
                      <a:pt x="1445" y="1331"/>
                    </a:lnTo>
                    <a:lnTo>
                      <a:pt x="719" y="1182"/>
                    </a:lnTo>
                    <a:lnTo>
                      <a:pt x="204" y="156"/>
                    </a:lnTo>
                    <a:lnTo>
                      <a:pt x="247" y="0"/>
                    </a:lnTo>
                    <a:close/>
                  </a:path>
                </a:pathLst>
              </a:custGeom>
              <a:solidFill>
                <a:srgbClr val="CC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59" name="Freeform 104"/>
              <p:cNvSpPr>
                <a:spLocks/>
              </p:cNvSpPr>
              <p:nvPr/>
            </p:nvSpPr>
            <p:spPr bwMode="auto">
              <a:xfrm>
                <a:off x="2891" y="2128"/>
                <a:ext cx="564" cy="285"/>
              </a:xfrm>
              <a:custGeom>
                <a:avLst/>
                <a:gdLst>
                  <a:gd name="T0" fmla="*/ 0 w 1694"/>
                  <a:gd name="T1" fmla="*/ 0 h 855"/>
                  <a:gd name="T2" fmla="*/ 0 w 1694"/>
                  <a:gd name="T3" fmla="*/ 0 h 855"/>
                  <a:gd name="T4" fmla="*/ 0 w 1694"/>
                  <a:gd name="T5" fmla="*/ 0 h 855"/>
                  <a:gd name="T6" fmla="*/ 0 w 1694"/>
                  <a:gd name="T7" fmla="*/ 0 h 855"/>
                  <a:gd name="T8" fmla="*/ 0 w 1694"/>
                  <a:gd name="T9" fmla="*/ 0 h 855"/>
                  <a:gd name="T10" fmla="*/ 0 w 1694"/>
                  <a:gd name="T11" fmla="*/ 0 h 855"/>
                  <a:gd name="T12" fmla="*/ 0 w 1694"/>
                  <a:gd name="T13" fmla="*/ 0 h 855"/>
                  <a:gd name="T14" fmla="*/ 0 w 1694"/>
                  <a:gd name="T15" fmla="*/ 0 h 855"/>
                  <a:gd name="T16" fmla="*/ 0 w 1694"/>
                  <a:gd name="T17" fmla="*/ 0 h 8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94"/>
                  <a:gd name="T28" fmla="*/ 0 h 855"/>
                  <a:gd name="T29" fmla="*/ 1694 w 1694"/>
                  <a:gd name="T30" fmla="*/ 855 h 8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94" h="855">
                    <a:moveTo>
                      <a:pt x="1463" y="0"/>
                    </a:moveTo>
                    <a:lnTo>
                      <a:pt x="20" y="275"/>
                    </a:lnTo>
                    <a:lnTo>
                      <a:pt x="0" y="335"/>
                    </a:lnTo>
                    <a:lnTo>
                      <a:pt x="1389" y="855"/>
                    </a:lnTo>
                    <a:lnTo>
                      <a:pt x="1694" y="731"/>
                    </a:lnTo>
                    <a:lnTo>
                      <a:pt x="845" y="455"/>
                    </a:lnTo>
                    <a:lnTo>
                      <a:pt x="1509" y="75"/>
                    </a:lnTo>
                    <a:lnTo>
                      <a:pt x="1463" y="0"/>
                    </a:lnTo>
                    <a:close/>
                  </a:path>
                </a:pathLst>
              </a:custGeom>
              <a:solidFill>
                <a:srgbClr val="F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60" name="Freeform 105"/>
              <p:cNvSpPr>
                <a:spLocks/>
              </p:cNvSpPr>
              <p:nvPr/>
            </p:nvSpPr>
            <p:spPr bwMode="auto">
              <a:xfrm>
                <a:off x="2904" y="2371"/>
                <a:ext cx="602" cy="272"/>
              </a:xfrm>
              <a:custGeom>
                <a:avLst/>
                <a:gdLst>
                  <a:gd name="T0" fmla="*/ 0 w 1806"/>
                  <a:gd name="T1" fmla="*/ 0 h 816"/>
                  <a:gd name="T2" fmla="*/ 0 w 1806"/>
                  <a:gd name="T3" fmla="*/ 0 h 816"/>
                  <a:gd name="T4" fmla="*/ 0 w 1806"/>
                  <a:gd name="T5" fmla="*/ 0 h 816"/>
                  <a:gd name="T6" fmla="*/ 0 w 1806"/>
                  <a:gd name="T7" fmla="*/ 0 h 816"/>
                  <a:gd name="T8" fmla="*/ 0 w 1806"/>
                  <a:gd name="T9" fmla="*/ 0 h 816"/>
                  <a:gd name="T10" fmla="*/ 0 w 1806"/>
                  <a:gd name="T11" fmla="*/ 0 h 816"/>
                  <a:gd name="T12" fmla="*/ 0 w 1806"/>
                  <a:gd name="T13" fmla="*/ 0 h 816"/>
                  <a:gd name="T14" fmla="*/ 0 w 1806"/>
                  <a:gd name="T15" fmla="*/ 0 h 816"/>
                  <a:gd name="T16" fmla="*/ 0 w 1806"/>
                  <a:gd name="T17" fmla="*/ 0 h 816"/>
                  <a:gd name="T18" fmla="*/ 0 w 1806"/>
                  <a:gd name="T19" fmla="*/ 0 h 816"/>
                  <a:gd name="T20" fmla="*/ 0 w 1806"/>
                  <a:gd name="T21" fmla="*/ 0 h 8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806"/>
                  <a:gd name="T34" fmla="*/ 0 h 816"/>
                  <a:gd name="T35" fmla="*/ 1806 w 1806"/>
                  <a:gd name="T36" fmla="*/ 816 h 81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806" h="816">
                    <a:moveTo>
                      <a:pt x="241" y="0"/>
                    </a:moveTo>
                    <a:lnTo>
                      <a:pt x="0" y="101"/>
                    </a:lnTo>
                    <a:lnTo>
                      <a:pt x="0" y="172"/>
                    </a:lnTo>
                    <a:lnTo>
                      <a:pt x="1349" y="816"/>
                    </a:lnTo>
                    <a:lnTo>
                      <a:pt x="1779" y="687"/>
                    </a:lnTo>
                    <a:lnTo>
                      <a:pt x="1806" y="570"/>
                    </a:lnTo>
                    <a:lnTo>
                      <a:pt x="1574" y="551"/>
                    </a:lnTo>
                    <a:lnTo>
                      <a:pt x="1344" y="636"/>
                    </a:lnTo>
                    <a:lnTo>
                      <a:pt x="207" y="129"/>
                    </a:lnTo>
                    <a:lnTo>
                      <a:pt x="241" y="0"/>
                    </a:lnTo>
                    <a:close/>
                  </a:path>
                </a:pathLst>
              </a:custGeom>
              <a:solidFill>
                <a:srgbClr val="F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61" name="Freeform 106"/>
              <p:cNvSpPr>
                <a:spLocks/>
              </p:cNvSpPr>
              <p:nvPr/>
            </p:nvSpPr>
            <p:spPr bwMode="auto">
              <a:xfrm>
                <a:off x="3010" y="2500"/>
                <a:ext cx="454" cy="360"/>
              </a:xfrm>
              <a:custGeom>
                <a:avLst/>
                <a:gdLst>
                  <a:gd name="T0" fmla="*/ 0 w 1360"/>
                  <a:gd name="T1" fmla="*/ 0 h 1080"/>
                  <a:gd name="T2" fmla="*/ 0 w 1360"/>
                  <a:gd name="T3" fmla="*/ 0 h 1080"/>
                  <a:gd name="T4" fmla="*/ 0 w 1360"/>
                  <a:gd name="T5" fmla="*/ 0 h 1080"/>
                  <a:gd name="T6" fmla="*/ 0 w 1360"/>
                  <a:gd name="T7" fmla="*/ 0 h 1080"/>
                  <a:gd name="T8" fmla="*/ 0 w 1360"/>
                  <a:gd name="T9" fmla="*/ 0 h 1080"/>
                  <a:gd name="T10" fmla="*/ 0 w 1360"/>
                  <a:gd name="T11" fmla="*/ 0 h 1080"/>
                  <a:gd name="T12" fmla="*/ 0 w 1360"/>
                  <a:gd name="T13" fmla="*/ 0 h 1080"/>
                  <a:gd name="T14" fmla="*/ 0 w 1360"/>
                  <a:gd name="T15" fmla="*/ 0 h 1080"/>
                  <a:gd name="T16" fmla="*/ 0 w 1360"/>
                  <a:gd name="T17" fmla="*/ 0 h 1080"/>
                  <a:gd name="T18" fmla="*/ 0 w 1360"/>
                  <a:gd name="T19" fmla="*/ 0 h 1080"/>
                  <a:gd name="T20" fmla="*/ 0 w 1360"/>
                  <a:gd name="T21" fmla="*/ 0 h 1080"/>
                  <a:gd name="T22" fmla="*/ 0 w 1360"/>
                  <a:gd name="T23" fmla="*/ 0 h 1080"/>
                  <a:gd name="T24" fmla="*/ 0 w 1360"/>
                  <a:gd name="T25" fmla="*/ 0 h 1080"/>
                  <a:gd name="T26" fmla="*/ 0 w 1360"/>
                  <a:gd name="T27" fmla="*/ 0 h 10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360"/>
                  <a:gd name="T43" fmla="*/ 0 h 1080"/>
                  <a:gd name="T44" fmla="*/ 1360 w 1360"/>
                  <a:gd name="T45" fmla="*/ 1080 h 10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360" h="1080">
                    <a:moveTo>
                      <a:pt x="6" y="59"/>
                    </a:moveTo>
                    <a:lnTo>
                      <a:pt x="0" y="180"/>
                    </a:lnTo>
                    <a:lnTo>
                      <a:pt x="10" y="314"/>
                    </a:lnTo>
                    <a:lnTo>
                      <a:pt x="78" y="384"/>
                    </a:lnTo>
                    <a:lnTo>
                      <a:pt x="226" y="419"/>
                    </a:lnTo>
                    <a:lnTo>
                      <a:pt x="805" y="844"/>
                    </a:lnTo>
                    <a:lnTo>
                      <a:pt x="1060" y="1040"/>
                    </a:lnTo>
                    <a:lnTo>
                      <a:pt x="1244" y="1080"/>
                    </a:lnTo>
                    <a:lnTo>
                      <a:pt x="1219" y="835"/>
                    </a:lnTo>
                    <a:lnTo>
                      <a:pt x="1360" y="465"/>
                    </a:lnTo>
                    <a:lnTo>
                      <a:pt x="1075" y="450"/>
                    </a:lnTo>
                    <a:lnTo>
                      <a:pt x="50" y="0"/>
                    </a:lnTo>
                    <a:lnTo>
                      <a:pt x="6" y="59"/>
                    </a:lnTo>
                    <a:close/>
                  </a:path>
                </a:pathLst>
              </a:custGeom>
              <a:solidFill>
                <a:srgbClr val="F7A8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62" name="Freeform 107"/>
              <p:cNvSpPr>
                <a:spLocks/>
              </p:cNvSpPr>
              <p:nvPr/>
            </p:nvSpPr>
            <p:spPr bwMode="auto">
              <a:xfrm>
                <a:off x="3286" y="2193"/>
                <a:ext cx="549" cy="130"/>
              </a:xfrm>
              <a:custGeom>
                <a:avLst/>
                <a:gdLst>
                  <a:gd name="T0" fmla="*/ 0 w 1646"/>
                  <a:gd name="T1" fmla="*/ 0 h 390"/>
                  <a:gd name="T2" fmla="*/ 0 w 1646"/>
                  <a:gd name="T3" fmla="*/ 0 h 390"/>
                  <a:gd name="T4" fmla="*/ 0 w 1646"/>
                  <a:gd name="T5" fmla="*/ 0 h 390"/>
                  <a:gd name="T6" fmla="*/ 0 w 1646"/>
                  <a:gd name="T7" fmla="*/ 0 h 390"/>
                  <a:gd name="T8" fmla="*/ 0 w 1646"/>
                  <a:gd name="T9" fmla="*/ 0 h 390"/>
                  <a:gd name="T10" fmla="*/ 0 w 1646"/>
                  <a:gd name="T11" fmla="*/ 0 h 390"/>
                  <a:gd name="T12" fmla="*/ 0 w 1646"/>
                  <a:gd name="T13" fmla="*/ 0 h 390"/>
                  <a:gd name="T14" fmla="*/ 0 w 1646"/>
                  <a:gd name="T15" fmla="*/ 0 h 390"/>
                  <a:gd name="T16" fmla="*/ 0 w 1646"/>
                  <a:gd name="T17" fmla="*/ 0 h 390"/>
                  <a:gd name="T18" fmla="*/ 0 w 1646"/>
                  <a:gd name="T19" fmla="*/ 0 h 390"/>
                  <a:gd name="T20" fmla="*/ 0 w 1646"/>
                  <a:gd name="T21" fmla="*/ 0 h 390"/>
                  <a:gd name="T22" fmla="*/ 0 w 1646"/>
                  <a:gd name="T23" fmla="*/ 0 h 390"/>
                  <a:gd name="T24" fmla="*/ 0 w 1646"/>
                  <a:gd name="T25" fmla="*/ 0 h 390"/>
                  <a:gd name="T26" fmla="*/ 0 w 1646"/>
                  <a:gd name="T27" fmla="*/ 0 h 390"/>
                  <a:gd name="T28" fmla="*/ 0 w 1646"/>
                  <a:gd name="T29" fmla="*/ 0 h 390"/>
                  <a:gd name="T30" fmla="*/ 0 w 1646"/>
                  <a:gd name="T31" fmla="*/ 0 h 390"/>
                  <a:gd name="T32" fmla="*/ 0 w 1646"/>
                  <a:gd name="T33" fmla="*/ 0 h 3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46"/>
                  <a:gd name="T52" fmla="*/ 0 h 390"/>
                  <a:gd name="T53" fmla="*/ 1646 w 1646"/>
                  <a:gd name="T54" fmla="*/ 390 h 39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46" h="390">
                    <a:moveTo>
                      <a:pt x="0" y="292"/>
                    </a:moveTo>
                    <a:lnTo>
                      <a:pt x="53" y="273"/>
                    </a:lnTo>
                    <a:lnTo>
                      <a:pt x="191" y="238"/>
                    </a:lnTo>
                    <a:lnTo>
                      <a:pt x="281" y="216"/>
                    </a:lnTo>
                    <a:lnTo>
                      <a:pt x="383" y="190"/>
                    </a:lnTo>
                    <a:lnTo>
                      <a:pt x="490" y="165"/>
                    </a:lnTo>
                    <a:lnTo>
                      <a:pt x="602" y="139"/>
                    </a:lnTo>
                    <a:lnTo>
                      <a:pt x="715" y="112"/>
                    </a:lnTo>
                    <a:lnTo>
                      <a:pt x="822" y="87"/>
                    </a:lnTo>
                    <a:lnTo>
                      <a:pt x="924" y="64"/>
                    </a:lnTo>
                    <a:lnTo>
                      <a:pt x="1014" y="43"/>
                    </a:lnTo>
                    <a:lnTo>
                      <a:pt x="1150" y="12"/>
                    </a:lnTo>
                    <a:lnTo>
                      <a:pt x="1202" y="0"/>
                    </a:lnTo>
                    <a:lnTo>
                      <a:pt x="1646" y="75"/>
                    </a:lnTo>
                    <a:lnTo>
                      <a:pt x="158" y="390"/>
                    </a:lnTo>
                    <a:lnTo>
                      <a:pt x="0" y="292"/>
                    </a:lnTo>
                    <a:close/>
                  </a:path>
                </a:pathLst>
              </a:custGeom>
              <a:solidFill>
                <a:srgbClr val="F0EA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63" name="Freeform 108"/>
              <p:cNvSpPr>
                <a:spLocks/>
              </p:cNvSpPr>
              <p:nvPr/>
            </p:nvSpPr>
            <p:spPr bwMode="auto">
              <a:xfrm>
                <a:off x="3279" y="2664"/>
                <a:ext cx="86" cy="139"/>
              </a:xfrm>
              <a:custGeom>
                <a:avLst/>
                <a:gdLst>
                  <a:gd name="T0" fmla="*/ 0 w 259"/>
                  <a:gd name="T1" fmla="*/ 0 h 417"/>
                  <a:gd name="T2" fmla="*/ 0 w 259"/>
                  <a:gd name="T3" fmla="*/ 0 h 417"/>
                  <a:gd name="T4" fmla="*/ 0 w 259"/>
                  <a:gd name="T5" fmla="*/ 0 h 417"/>
                  <a:gd name="T6" fmla="*/ 0 w 259"/>
                  <a:gd name="T7" fmla="*/ 0 h 417"/>
                  <a:gd name="T8" fmla="*/ 0 w 259"/>
                  <a:gd name="T9" fmla="*/ 0 h 417"/>
                  <a:gd name="T10" fmla="*/ 0 w 259"/>
                  <a:gd name="T11" fmla="*/ 0 h 417"/>
                  <a:gd name="T12" fmla="*/ 0 w 259"/>
                  <a:gd name="T13" fmla="*/ 0 h 417"/>
                  <a:gd name="T14" fmla="*/ 0 w 259"/>
                  <a:gd name="T15" fmla="*/ 0 h 4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9"/>
                  <a:gd name="T25" fmla="*/ 0 h 417"/>
                  <a:gd name="T26" fmla="*/ 259 w 259"/>
                  <a:gd name="T27" fmla="*/ 417 h 4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9" h="417">
                    <a:moveTo>
                      <a:pt x="75" y="0"/>
                    </a:moveTo>
                    <a:lnTo>
                      <a:pt x="259" y="21"/>
                    </a:lnTo>
                    <a:lnTo>
                      <a:pt x="135" y="241"/>
                    </a:lnTo>
                    <a:lnTo>
                      <a:pt x="110" y="417"/>
                    </a:lnTo>
                    <a:lnTo>
                      <a:pt x="0" y="350"/>
                    </a:lnTo>
                    <a:lnTo>
                      <a:pt x="25" y="80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0EA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64" name="Freeform 109"/>
              <p:cNvSpPr>
                <a:spLocks/>
              </p:cNvSpPr>
              <p:nvPr/>
            </p:nvSpPr>
            <p:spPr bwMode="auto">
              <a:xfrm>
                <a:off x="3216" y="2803"/>
                <a:ext cx="141" cy="82"/>
              </a:xfrm>
              <a:custGeom>
                <a:avLst/>
                <a:gdLst>
                  <a:gd name="T0" fmla="*/ 0 w 423"/>
                  <a:gd name="T1" fmla="*/ 0 h 247"/>
                  <a:gd name="T2" fmla="*/ 0 w 423"/>
                  <a:gd name="T3" fmla="*/ 0 h 247"/>
                  <a:gd name="T4" fmla="*/ 0 w 423"/>
                  <a:gd name="T5" fmla="*/ 0 h 247"/>
                  <a:gd name="T6" fmla="*/ 0 w 423"/>
                  <a:gd name="T7" fmla="*/ 0 h 247"/>
                  <a:gd name="T8" fmla="*/ 0 w 423"/>
                  <a:gd name="T9" fmla="*/ 0 h 247"/>
                  <a:gd name="T10" fmla="*/ 0 w 423"/>
                  <a:gd name="T11" fmla="*/ 0 h 2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3"/>
                  <a:gd name="T19" fmla="*/ 0 h 247"/>
                  <a:gd name="T20" fmla="*/ 423 w 423"/>
                  <a:gd name="T21" fmla="*/ 247 h 2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3" h="247">
                    <a:moveTo>
                      <a:pt x="0" y="16"/>
                    </a:moveTo>
                    <a:lnTo>
                      <a:pt x="174" y="0"/>
                    </a:lnTo>
                    <a:lnTo>
                      <a:pt x="423" y="201"/>
                    </a:lnTo>
                    <a:lnTo>
                      <a:pt x="44" y="247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0EA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65" name="Freeform 110"/>
              <p:cNvSpPr>
                <a:spLocks/>
              </p:cNvSpPr>
              <p:nvPr/>
            </p:nvSpPr>
            <p:spPr bwMode="auto">
              <a:xfrm>
                <a:off x="3177" y="2893"/>
                <a:ext cx="793" cy="250"/>
              </a:xfrm>
              <a:custGeom>
                <a:avLst/>
                <a:gdLst>
                  <a:gd name="T0" fmla="*/ 0 w 2378"/>
                  <a:gd name="T1" fmla="*/ 0 h 751"/>
                  <a:gd name="T2" fmla="*/ 0 w 2378"/>
                  <a:gd name="T3" fmla="*/ 0 h 751"/>
                  <a:gd name="T4" fmla="*/ 0 w 2378"/>
                  <a:gd name="T5" fmla="*/ 0 h 751"/>
                  <a:gd name="T6" fmla="*/ 0 w 2378"/>
                  <a:gd name="T7" fmla="*/ 0 h 751"/>
                  <a:gd name="T8" fmla="*/ 0 w 2378"/>
                  <a:gd name="T9" fmla="*/ 0 h 751"/>
                  <a:gd name="T10" fmla="*/ 0 w 2378"/>
                  <a:gd name="T11" fmla="*/ 0 h 751"/>
                  <a:gd name="T12" fmla="*/ 0 w 2378"/>
                  <a:gd name="T13" fmla="*/ 0 h 751"/>
                  <a:gd name="T14" fmla="*/ 0 w 2378"/>
                  <a:gd name="T15" fmla="*/ 0 h 751"/>
                  <a:gd name="T16" fmla="*/ 0 w 2378"/>
                  <a:gd name="T17" fmla="*/ 0 h 751"/>
                  <a:gd name="T18" fmla="*/ 0 w 2378"/>
                  <a:gd name="T19" fmla="*/ 0 h 751"/>
                  <a:gd name="T20" fmla="*/ 0 w 2378"/>
                  <a:gd name="T21" fmla="*/ 0 h 751"/>
                  <a:gd name="T22" fmla="*/ 0 w 2378"/>
                  <a:gd name="T23" fmla="*/ 0 h 751"/>
                  <a:gd name="T24" fmla="*/ 0 w 2378"/>
                  <a:gd name="T25" fmla="*/ 0 h 751"/>
                  <a:gd name="T26" fmla="*/ 0 w 2378"/>
                  <a:gd name="T27" fmla="*/ 0 h 751"/>
                  <a:gd name="T28" fmla="*/ 0 w 2378"/>
                  <a:gd name="T29" fmla="*/ 0 h 751"/>
                  <a:gd name="T30" fmla="*/ 0 w 2378"/>
                  <a:gd name="T31" fmla="*/ 0 h 751"/>
                  <a:gd name="T32" fmla="*/ 0 w 2378"/>
                  <a:gd name="T33" fmla="*/ 0 h 751"/>
                  <a:gd name="T34" fmla="*/ 0 w 2378"/>
                  <a:gd name="T35" fmla="*/ 0 h 7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78"/>
                  <a:gd name="T55" fmla="*/ 0 h 751"/>
                  <a:gd name="T56" fmla="*/ 2378 w 2378"/>
                  <a:gd name="T57" fmla="*/ 751 h 7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78" h="751">
                    <a:moveTo>
                      <a:pt x="155" y="301"/>
                    </a:moveTo>
                    <a:lnTo>
                      <a:pt x="129" y="450"/>
                    </a:lnTo>
                    <a:lnTo>
                      <a:pt x="0" y="601"/>
                    </a:lnTo>
                    <a:lnTo>
                      <a:pt x="563" y="751"/>
                    </a:lnTo>
                    <a:lnTo>
                      <a:pt x="1684" y="647"/>
                    </a:lnTo>
                    <a:lnTo>
                      <a:pt x="1763" y="616"/>
                    </a:lnTo>
                    <a:lnTo>
                      <a:pt x="1913" y="647"/>
                    </a:lnTo>
                    <a:lnTo>
                      <a:pt x="2042" y="630"/>
                    </a:lnTo>
                    <a:lnTo>
                      <a:pt x="2187" y="607"/>
                    </a:lnTo>
                    <a:lnTo>
                      <a:pt x="2221" y="580"/>
                    </a:lnTo>
                    <a:lnTo>
                      <a:pt x="2276" y="534"/>
                    </a:lnTo>
                    <a:lnTo>
                      <a:pt x="2326" y="490"/>
                    </a:lnTo>
                    <a:lnTo>
                      <a:pt x="2348" y="471"/>
                    </a:lnTo>
                    <a:lnTo>
                      <a:pt x="2378" y="186"/>
                    </a:lnTo>
                    <a:lnTo>
                      <a:pt x="2218" y="0"/>
                    </a:lnTo>
                    <a:lnTo>
                      <a:pt x="1439" y="140"/>
                    </a:lnTo>
                    <a:lnTo>
                      <a:pt x="155" y="301"/>
                    </a:lnTo>
                    <a:close/>
                  </a:path>
                </a:pathLst>
              </a:custGeom>
              <a:solidFill>
                <a:srgbClr val="D1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66" name="Freeform 111"/>
              <p:cNvSpPr>
                <a:spLocks/>
              </p:cNvSpPr>
              <p:nvPr/>
            </p:nvSpPr>
            <p:spPr bwMode="auto">
              <a:xfrm>
                <a:off x="2961" y="2573"/>
                <a:ext cx="1021" cy="577"/>
              </a:xfrm>
              <a:custGeom>
                <a:avLst/>
                <a:gdLst>
                  <a:gd name="T0" fmla="*/ 0 w 3063"/>
                  <a:gd name="T1" fmla="*/ 0 h 1730"/>
                  <a:gd name="T2" fmla="*/ 0 w 3063"/>
                  <a:gd name="T3" fmla="*/ 0 h 1730"/>
                  <a:gd name="T4" fmla="*/ 0 w 3063"/>
                  <a:gd name="T5" fmla="*/ 0 h 1730"/>
                  <a:gd name="T6" fmla="*/ 0 w 3063"/>
                  <a:gd name="T7" fmla="*/ 0 h 1730"/>
                  <a:gd name="T8" fmla="*/ 0 w 3063"/>
                  <a:gd name="T9" fmla="*/ 0 h 1730"/>
                  <a:gd name="T10" fmla="*/ 0 w 3063"/>
                  <a:gd name="T11" fmla="*/ 0 h 1730"/>
                  <a:gd name="T12" fmla="*/ 0 w 3063"/>
                  <a:gd name="T13" fmla="*/ 0 h 1730"/>
                  <a:gd name="T14" fmla="*/ 0 w 3063"/>
                  <a:gd name="T15" fmla="*/ 0 h 1730"/>
                  <a:gd name="T16" fmla="*/ 0 w 3063"/>
                  <a:gd name="T17" fmla="*/ 0 h 1730"/>
                  <a:gd name="T18" fmla="*/ 0 w 3063"/>
                  <a:gd name="T19" fmla="*/ 0 h 1730"/>
                  <a:gd name="T20" fmla="*/ 0 w 3063"/>
                  <a:gd name="T21" fmla="*/ 0 h 1730"/>
                  <a:gd name="T22" fmla="*/ 0 w 3063"/>
                  <a:gd name="T23" fmla="*/ 0 h 1730"/>
                  <a:gd name="T24" fmla="*/ 0 w 3063"/>
                  <a:gd name="T25" fmla="*/ 0 h 1730"/>
                  <a:gd name="T26" fmla="*/ 0 w 3063"/>
                  <a:gd name="T27" fmla="*/ 0 h 1730"/>
                  <a:gd name="T28" fmla="*/ 0 w 3063"/>
                  <a:gd name="T29" fmla="*/ 0 h 1730"/>
                  <a:gd name="T30" fmla="*/ 0 w 3063"/>
                  <a:gd name="T31" fmla="*/ 0 h 1730"/>
                  <a:gd name="T32" fmla="*/ 0 w 3063"/>
                  <a:gd name="T33" fmla="*/ 0 h 1730"/>
                  <a:gd name="T34" fmla="*/ 0 w 3063"/>
                  <a:gd name="T35" fmla="*/ 0 h 1730"/>
                  <a:gd name="T36" fmla="*/ 0 w 3063"/>
                  <a:gd name="T37" fmla="*/ 0 h 1730"/>
                  <a:gd name="T38" fmla="*/ 0 w 3063"/>
                  <a:gd name="T39" fmla="*/ 0 h 1730"/>
                  <a:gd name="T40" fmla="*/ 0 w 3063"/>
                  <a:gd name="T41" fmla="*/ 0 h 1730"/>
                  <a:gd name="T42" fmla="*/ 0 w 3063"/>
                  <a:gd name="T43" fmla="*/ 0 h 1730"/>
                  <a:gd name="T44" fmla="*/ 0 w 3063"/>
                  <a:gd name="T45" fmla="*/ 0 h 1730"/>
                  <a:gd name="T46" fmla="*/ 0 w 3063"/>
                  <a:gd name="T47" fmla="*/ 0 h 1730"/>
                  <a:gd name="T48" fmla="*/ 0 w 3063"/>
                  <a:gd name="T49" fmla="*/ 0 h 1730"/>
                  <a:gd name="T50" fmla="*/ 0 w 3063"/>
                  <a:gd name="T51" fmla="*/ 0 h 1730"/>
                  <a:gd name="T52" fmla="*/ 0 w 3063"/>
                  <a:gd name="T53" fmla="*/ 0 h 1730"/>
                  <a:gd name="T54" fmla="*/ 0 w 3063"/>
                  <a:gd name="T55" fmla="*/ 0 h 1730"/>
                  <a:gd name="T56" fmla="*/ 0 w 3063"/>
                  <a:gd name="T57" fmla="*/ 0 h 1730"/>
                  <a:gd name="T58" fmla="*/ 0 w 3063"/>
                  <a:gd name="T59" fmla="*/ 0 h 1730"/>
                  <a:gd name="T60" fmla="*/ 0 w 3063"/>
                  <a:gd name="T61" fmla="*/ 0 h 1730"/>
                  <a:gd name="T62" fmla="*/ 0 w 3063"/>
                  <a:gd name="T63" fmla="*/ 0 h 1730"/>
                  <a:gd name="T64" fmla="*/ 0 w 3063"/>
                  <a:gd name="T65" fmla="*/ 0 h 1730"/>
                  <a:gd name="T66" fmla="*/ 0 w 3063"/>
                  <a:gd name="T67" fmla="*/ 0 h 1730"/>
                  <a:gd name="T68" fmla="*/ 0 w 3063"/>
                  <a:gd name="T69" fmla="*/ 0 h 1730"/>
                  <a:gd name="T70" fmla="*/ 0 w 3063"/>
                  <a:gd name="T71" fmla="*/ 0 h 1730"/>
                  <a:gd name="T72" fmla="*/ 0 w 3063"/>
                  <a:gd name="T73" fmla="*/ 0 h 173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063"/>
                  <a:gd name="T112" fmla="*/ 0 h 1730"/>
                  <a:gd name="T113" fmla="*/ 3063 w 3063"/>
                  <a:gd name="T114" fmla="*/ 1730 h 173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063" h="1730">
                    <a:moveTo>
                      <a:pt x="15" y="29"/>
                    </a:moveTo>
                    <a:lnTo>
                      <a:pt x="134" y="0"/>
                    </a:lnTo>
                    <a:lnTo>
                      <a:pt x="205" y="184"/>
                    </a:lnTo>
                    <a:lnTo>
                      <a:pt x="306" y="212"/>
                    </a:lnTo>
                    <a:lnTo>
                      <a:pt x="880" y="630"/>
                    </a:lnTo>
                    <a:lnTo>
                      <a:pt x="669" y="680"/>
                    </a:lnTo>
                    <a:lnTo>
                      <a:pt x="809" y="936"/>
                    </a:lnTo>
                    <a:lnTo>
                      <a:pt x="1284" y="885"/>
                    </a:lnTo>
                    <a:lnTo>
                      <a:pt x="1594" y="980"/>
                    </a:lnTo>
                    <a:lnTo>
                      <a:pt x="2453" y="705"/>
                    </a:lnTo>
                    <a:lnTo>
                      <a:pt x="2883" y="730"/>
                    </a:lnTo>
                    <a:lnTo>
                      <a:pt x="3063" y="970"/>
                    </a:lnTo>
                    <a:lnTo>
                      <a:pt x="3014" y="1427"/>
                    </a:lnTo>
                    <a:lnTo>
                      <a:pt x="2858" y="1555"/>
                    </a:lnTo>
                    <a:lnTo>
                      <a:pt x="2537" y="1614"/>
                    </a:lnTo>
                    <a:lnTo>
                      <a:pt x="2388" y="1581"/>
                    </a:lnTo>
                    <a:lnTo>
                      <a:pt x="2269" y="1620"/>
                    </a:lnTo>
                    <a:lnTo>
                      <a:pt x="1115" y="1730"/>
                    </a:lnTo>
                    <a:lnTo>
                      <a:pt x="561" y="1594"/>
                    </a:lnTo>
                    <a:lnTo>
                      <a:pt x="964" y="1535"/>
                    </a:lnTo>
                    <a:lnTo>
                      <a:pt x="2554" y="1409"/>
                    </a:lnTo>
                    <a:lnTo>
                      <a:pt x="2808" y="1395"/>
                    </a:lnTo>
                    <a:lnTo>
                      <a:pt x="2908" y="1160"/>
                    </a:lnTo>
                    <a:lnTo>
                      <a:pt x="2892" y="1133"/>
                    </a:lnTo>
                    <a:lnTo>
                      <a:pt x="2855" y="1074"/>
                    </a:lnTo>
                    <a:lnTo>
                      <a:pt x="2834" y="1042"/>
                    </a:lnTo>
                    <a:lnTo>
                      <a:pt x="2815" y="1012"/>
                    </a:lnTo>
                    <a:lnTo>
                      <a:pt x="2788" y="980"/>
                    </a:lnTo>
                    <a:lnTo>
                      <a:pt x="2536" y="1006"/>
                    </a:lnTo>
                    <a:lnTo>
                      <a:pt x="2372" y="1029"/>
                    </a:lnTo>
                    <a:lnTo>
                      <a:pt x="2298" y="1040"/>
                    </a:lnTo>
                    <a:lnTo>
                      <a:pt x="784" y="1215"/>
                    </a:lnTo>
                    <a:lnTo>
                      <a:pt x="703" y="1237"/>
                    </a:lnTo>
                    <a:lnTo>
                      <a:pt x="0" y="119"/>
                    </a:lnTo>
                    <a:lnTo>
                      <a:pt x="459" y="710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7A7A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67" name="Freeform 112"/>
              <p:cNvSpPr>
                <a:spLocks/>
              </p:cNvSpPr>
              <p:nvPr/>
            </p:nvSpPr>
            <p:spPr bwMode="auto">
              <a:xfrm>
                <a:off x="3660" y="2798"/>
                <a:ext cx="198" cy="60"/>
              </a:xfrm>
              <a:custGeom>
                <a:avLst/>
                <a:gdLst>
                  <a:gd name="T0" fmla="*/ 0 w 593"/>
                  <a:gd name="T1" fmla="*/ 0 h 178"/>
                  <a:gd name="T2" fmla="*/ 0 w 593"/>
                  <a:gd name="T3" fmla="*/ 0 h 178"/>
                  <a:gd name="T4" fmla="*/ 0 w 593"/>
                  <a:gd name="T5" fmla="*/ 0 h 178"/>
                  <a:gd name="T6" fmla="*/ 0 w 593"/>
                  <a:gd name="T7" fmla="*/ 0 h 178"/>
                  <a:gd name="T8" fmla="*/ 0 w 593"/>
                  <a:gd name="T9" fmla="*/ 0 h 178"/>
                  <a:gd name="T10" fmla="*/ 0 w 593"/>
                  <a:gd name="T11" fmla="*/ 0 h 178"/>
                  <a:gd name="T12" fmla="*/ 0 w 593"/>
                  <a:gd name="T13" fmla="*/ 0 h 178"/>
                  <a:gd name="T14" fmla="*/ 0 w 593"/>
                  <a:gd name="T15" fmla="*/ 0 h 178"/>
                  <a:gd name="T16" fmla="*/ 0 w 593"/>
                  <a:gd name="T17" fmla="*/ 0 h 1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93"/>
                  <a:gd name="T28" fmla="*/ 0 h 178"/>
                  <a:gd name="T29" fmla="*/ 593 w 593"/>
                  <a:gd name="T30" fmla="*/ 178 h 1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93" h="178">
                    <a:moveTo>
                      <a:pt x="0" y="178"/>
                    </a:moveTo>
                    <a:lnTo>
                      <a:pt x="423" y="161"/>
                    </a:lnTo>
                    <a:lnTo>
                      <a:pt x="593" y="142"/>
                    </a:lnTo>
                    <a:lnTo>
                      <a:pt x="519" y="68"/>
                    </a:lnTo>
                    <a:lnTo>
                      <a:pt x="546" y="0"/>
                    </a:lnTo>
                    <a:lnTo>
                      <a:pt x="380" y="29"/>
                    </a:lnTo>
                    <a:lnTo>
                      <a:pt x="155" y="124"/>
                    </a:lnTo>
                    <a:lnTo>
                      <a:pt x="0" y="178"/>
                    </a:lnTo>
                    <a:close/>
                  </a:path>
                </a:pathLst>
              </a:custGeom>
              <a:solidFill>
                <a:srgbClr val="948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68" name="Freeform 113"/>
              <p:cNvSpPr>
                <a:spLocks/>
              </p:cNvSpPr>
              <p:nvPr/>
            </p:nvSpPr>
            <p:spPr bwMode="auto">
              <a:xfrm>
                <a:off x="3267" y="2644"/>
                <a:ext cx="88" cy="159"/>
              </a:xfrm>
              <a:custGeom>
                <a:avLst/>
                <a:gdLst>
                  <a:gd name="T0" fmla="*/ 0 w 264"/>
                  <a:gd name="T1" fmla="*/ 0 h 477"/>
                  <a:gd name="T2" fmla="*/ 0 w 264"/>
                  <a:gd name="T3" fmla="*/ 0 h 477"/>
                  <a:gd name="T4" fmla="*/ 0 w 264"/>
                  <a:gd name="T5" fmla="*/ 0 h 477"/>
                  <a:gd name="T6" fmla="*/ 0 w 264"/>
                  <a:gd name="T7" fmla="*/ 0 h 477"/>
                  <a:gd name="T8" fmla="*/ 0 w 264"/>
                  <a:gd name="T9" fmla="*/ 0 h 477"/>
                  <a:gd name="T10" fmla="*/ 0 w 264"/>
                  <a:gd name="T11" fmla="*/ 0 h 477"/>
                  <a:gd name="T12" fmla="*/ 0 w 264"/>
                  <a:gd name="T13" fmla="*/ 0 h 477"/>
                  <a:gd name="T14" fmla="*/ 0 w 264"/>
                  <a:gd name="T15" fmla="*/ 0 h 477"/>
                  <a:gd name="T16" fmla="*/ 0 w 264"/>
                  <a:gd name="T17" fmla="*/ 0 h 477"/>
                  <a:gd name="T18" fmla="*/ 0 w 264"/>
                  <a:gd name="T19" fmla="*/ 0 h 477"/>
                  <a:gd name="T20" fmla="*/ 0 w 264"/>
                  <a:gd name="T21" fmla="*/ 0 h 477"/>
                  <a:gd name="T22" fmla="*/ 0 w 264"/>
                  <a:gd name="T23" fmla="*/ 0 h 47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64"/>
                  <a:gd name="T37" fmla="*/ 0 h 477"/>
                  <a:gd name="T38" fmla="*/ 264 w 264"/>
                  <a:gd name="T39" fmla="*/ 477 h 47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64" h="477">
                    <a:moveTo>
                      <a:pt x="9" y="420"/>
                    </a:moveTo>
                    <a:lnTo>
                      <a:pt x="0" y="266"/>
                    </a:lnTo>
                    <a:lnTo>
                      <a:pt x="59" y="96"/>
                    </a:lnTo>
                    <a:lnTo>
                      <a:pt x="109" y="0"/>
                    </a:lnTo>
                    <a:lnTo>
                      <a:pt x="264" y="81"/>
                    </a:lnTo>
                    <a:lnTo>
                      <a:pt x="214" y="106"/>
                    </a:lnTo>
                    <a:lnTo>
                      <a:pt x="119" y="131"/>
                    </a:lnTo>
                    <a:lnTo>
                      <a:pt x="73" y="245"/>
                    </a:lnTo>
                    <a:lnTo>
                      <a:pt x="73" y="366"/>
                    </a:lnTo>
                    <a:lnTo>
                      <a:pt x="144" y="477"/>
                    </a:lnTo>
                    <a:lnTo>
                      <a:pt x="9" y="420"/>
                    </a:lnTo>
                    <a:close/>
                  </a:path>
                </a:pathLst>
              </a:custGeom>
              <a:solidFill>
                <a:srgbClr val="B8A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69" name="Freeform 114"/>
              <p:cNvSpPr>
                <a:spLocks/>
              </p:cNvSpPr>
              <p:nvPr/>
            </p:nvSpPr>
            <p:spPr bwMode="auto">
              <a:xfrm>
                <a:off x="3283" y="2186"/>
                <a:ext cx="462" cy="165"/>
              </a:xfrm>
              <a:custGeom>
                <a:avLst/>
                <a:gdLst>
                  <a:gd name="T0" fmla="*/ 0 w 1385"/>
                  <a:gd name="T1" fmla="*/ 0 h 496"/>
                  <a:gd name="T2" fmla="*/ 0 w 1385"/>
                  <a:gd name="T3" fmla="*/ 0 h 496"/>
                  <a:gd name="T4" fmla="*/ 0 w 1385"/>
                  <a:gd name="T5" fmla="*/ 0 h 496"/>
                  <a:gd name="T6" fmla="*/ 0 w 1385"/>
                  <a:gd name="T7" fmla="*/ 0 h 496"/>
                  <a:gd name="T8" fmla="*/ 0 w 1385"/>
                  <a:gd name="T9" fmla="*/ 0 h 496"/>
                  <a:gd name="T10" fmla="*/ 0 w 1385"/>
                  <a:gd name="T11" fmla="*/ 0 h 496"/>
                  <a:gd name="T12" fmla="*/ 0 w 1385"/>
                  <a:gd name="T13" fmla="*/ 0 h 496"/>
                  <a:gd name="T14" fmla="*/ 0 w 1385"/>
                  <a:gd name="T15" fmla="*/ 0 h 49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85"/>
                  <a:gd name="T25" fmla="*/ 0 h 496"/>
                  <a:gd name="T26" fmla="*/ 1385 w 1385"/>
                  <a:gd name="T27" fmla="*/ 496 h 49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85" h="496">
                    <a:moveTo>
                      <a:pt x="0" y="297"/>
                    </a:moveTo>
                    <a:lnTo>
                      <a:pt x="1110" y="0"/>
                    </a:lnTo>
                    <a:lnTo>
                      <a:pt x="1255" y="31"/>
                    </a:lnTo>
                    <a:lnTo>
                      <a:pt x="269" y="309"/>
                    </a:lnTo>
                    <a:lnTo>
                      <a:pt x="1385" y="121"/>
                    </a:lnTo>
                    <a:lnTo>
                      <a:pt x="291" y="496"/>
                    </a:lnTo>
                    <a:lnTo>
                      <a:pt x="0" y="297"/>
                    </a:lnTo>
                    <a:close/>
                  </a:path>
                </a:pathLst>
              </a:custGeom>
              <a:solidFill>
                <a:srgbClr val="B8A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70" name="Freeform 115"/>
              <p:cNvSpPr>
                <a:spLocks/>
              </p:cNvSpPr>
              <p:nvPr/>
            </p:nvSpPr>
            <p:spPr bwMode="auto">
              <a:xfrm>
                <a:off x="3184" y="2785"/>
                <a:ext cx="198" cy="100"/>
              </a:xfrm>
              <a:custGeom>
                <a:avLst/>
                <a:gdLst>
                  <a:gd name="T0" fmla="*/ 0 w 595"/>
                  <a:gd name="T1" fmla="*/ 0 h 300"/>
                  <a:gd name="T2" fmla="*/ 0 w 595"/>
                  <a:gd name="T3" fmla="*/ 0 h 300"/>
                  <a:gd name="T4" fmla="*/ 0 w 595"/>
                  <a:gd name="T5" fmla="*/ 0 h 300"/>
                  <a:gd name="T6" fmla="*/ 0 w 595"/>
                  <a:gd name="T7" fmla="*/ 0 h 300"/>
                  <a:gd name="T8" fmla="*/ 0 w 595"/>
                  <a:gd name="T9" fmla="*/ 0 h 300"/>
                  <a:gd name="T10" fmla="*/ 0 w 595"/>
                  <a:gd name="T11" fmla="*/ 0 h 300"/>
                  <a:gd name="T12" fmla="*/ 0 w 595"/>
                  <a:gd name="T13" fmla="*/ 0 h 300"/>
                  <a:gd name="T14" fmla="*/ 0 w 595"/>
                  <a:gd name="T15" fmla="*/ 0 h 300"/>
                  <a:gd name="T16" fmla="*/ 0 w 595"/>
                  <a:gd name="T17" fmla="*/ 0 h 300"/>
                  <a:gd name="T18" fmla="*/ 0 w 595"/>
                  <a:gd name="T19" fmla="*/ 0 h 300"/>
                  <a:gd name="T20" fmla="*/ 0 w 595"/>
                  <a:gd name="T21" fmla="*/ 0 h 3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5"/>
                  <a:gd name="T34" fmla="*/ 0 h 300"/>
                  <a:gd name="T35" fmla="*/ 595 w 595"/>
                  <a:gd name="T36" fmla="*/ 300 h 3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5" h="300">
                    <a:moveTo>
                      <a:pt x="0" y="44"/>
                    </a:moveTo>
                    <a:lnTo>
                      <a:pt x="187" y="0"/>
                    </a:lnTo>
                    <a:lnTo>
                      <a:pt x="428" y="131"/>
                    </a:lnTo>
                    <a:lnTo>
                      <a:pt x="595" y="251"/>
                    </a:lnTo>
                    <a:lnTo>
                      <a:pt x="490" y="269"/>
                    </a:lnTo>
                    <a:lnTo>
                      <a:pt x="375" y="193"/>
                    </a:lnTo>
                    <a:lnTo>
                      <a:pt x="291" y="109"/>
                    </a:lnTo>
                    <a:lnTo>
                      <a:pt x="155" y="94"/>
                    </a:lnTo>
                    <a:lnTo>
                      <a:pt x="140" y="3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B8A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71" name="Freeform 116"/>
              <p:cNvSpPr>
                <a:spLocks/>
              </p:cNvSpPr>
              <p:nvPr/>
            </p:nvSpPr>
            <p:spPr bwMode="auto">
              <a:xfrm>
                <a:off x="3493" y="2413"/>
                <a:ext cx="151" cy="403"/>
              </a:xfrm>
              <a:custGeom>
                <a:avLst/>
                <a:gdLst>
                  <a:gd name="T0" fmla="*/ 0 w 452"/>
                  <a:gd name="T1" fmla="*/ 0 h 1211"/>
                  <a:gd name="T2" fmla="*/ 0 w 452"/>
                  <a:gd name="T3" fmla="*/ 0 h 1211"/>
                  <a:gd name="T4" fmla="*/ 0 w 452"/>
                  <a:gd name="T5" fmla="*/ 0 h 1211"/>
                  <a:gd name="T6" fmla="*/ 0 w 452"/>
                  <a:gd name="T7" fmla="*/ 0 h 1211"/>
                  <a:gd name="T8" fmla="*/ 0 w 452"/>
                  <a:gd name="T9" fmla="*/ 0 h 1211"/>
                  <a:gd name="T10" fmla="*/ 0 w 452"/>
                  <a:gd name="T11" fmla="*/ 0 h 1211"/>
                  <a:gd name="T12" fmla="*/ 0 w 452"/>
                  <a:gd name="T13" fmla="*/ 0 h 1211"/>
                  <a:gd name="T14" fmla="*/ 0 w 452"/>
                  <a:gd name="T15" fmla="*/ 0 h 1211"/>
                  <a:gd name="T16" fmla="*/ 0 w 452"/>
                  <a:gd name="T17" fmla="*/ 0 h 1211"/>
                  <a:gd name="T18" fmla="*/ 0 w 452"/>
                  <a:gd name="T19" fmla="*/ 0 h 1211"/>
                  <a:gd name="T20" fmla="*/ 0 w 452"/>
                  <a:gd name="T21" fmla="*/ 0 h 1211"/>
                  <a:gd name="T22" fmla="*/ 0 w 452"/>
                  <a:gd name="T23" fmla="*/ 0 h 1211"/>
                  <a:gd name="T24" fmla="*/ 0 w 452"/>
                  <a:gd name="T25" fmla="*/ 0 h 1211"/>
                  <a:gd name="T26" fmla="*/ 0 w 452"/>
                  <a:gd name="T27" fmla="*/ 0 h 1211"/>
                  <a:gd name="T28" fmla="*/ 0 w 452"/>
                  <a:gd name="T29" fmla="*/ 0 h 1211"/>
                  <a:gd name="T30" fmla="*/ 0 w 452"/>
                  <a:gd name="T31" fmla="*/ 0 h 1211"/>
                  <a:gd name="T32" fmla="*/ 0 w 452"/>
                  <a:gd name="T33" fmla="*/ 0 h 1211"/>
                  <a:gd name="T34" fmla="*/ 0 w 452"/>
                  <a:gd name="T35" fmla="*/ 0 h 121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52"/>
                  <a:gd name="T55" fmla="*/ 0 h 1211"/>
                  <a:gd name="T56" fmla="*/ 452 w 452"/>
                  <a:gd name="T57" fmla="*/ 1211 h 121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52" h="1211">
                    <a:moveTo>
                      <a:pt x="71" y="96"/>
                    </a:moveTo>
                    <a:lnTo>
                      <a:pt x="362" y="0"/>
                    </a:lnTo>
                    <a:lnTo>
                      <a:pt x="452" y="110"/>
                    </a:lnTo>
                    <a:lnTo>
                      <a:pt x="322" y="776"/>
                    </a:lnTo>
                    <a:lnTo>
                      <a:pt x="186" y="896"/>
                    </a:lnTo>
                    <a:lnTo>
                      <a:pt x="182" y="1211"/>
                    </a:lnTo>
                    <a:lnTo>
                      <a:pt x="71" y="1086"/>
                    </a:lnTo>
                    <a:lnTo>
                      <a:pt x="49" y="941"/>
                    </a:lnTo>
                    <a:lnTo>
                      <a:pt x="27" y="841"/>
                    </a:lnTo>
                    <a:lnTo>
                      <a:pt x="5" y="794"/>
                    </a:lnTo>
                    <a:lnTo>
                      <a:pt x="0" y="772"/>
                    </a:lnTo>
                    <a:lnTo>
                      <a:pt x="5" y="716"/>
                    </a:lnTo>
                    <a:lnTo>
                      <a:pt x="30" y="549"/>
                    </a:lnTo>
                    <a:lnTo>
                      <a:pt x="61" y="382"/>
                    </a:lnTo>
                    <a:lnTo>
                      <a:pt x="77" y="305"/>
                    </a:lnTo>
                    <a:lnTo>
                      <a:pt x="37" y="121"/>
                    </a:lnTo>
                    <a:lnTo>
                      <a:pt x="71" y="96"/>
                    </a:ln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72" name="Freeform 117"/>
              <p:cNvSpPr>
                <a:spLocks/>
              </p:cNvSpPr>
              <p:nvPr/>
            </p:nvSpPr>
            <p:spPr bwMode="auto">
              <a:xfrm>
                <a:off x="3510" y="2396"/>
                <a:ext cx="158" cy="430"/>
              </a:xfrm>
              <a:custGeom>
                <a:avLst/>
                <a:gdLst>
                  <a:gd name="T0" fmla="*/ 0 w 474"/>
                  <a:gd name="T1" fmla="*/ 0 h 1290"/>
                  <a:gd name="T2" fmla="*/ 0 w 474"/>
                  <a:gd name="T3" fmla="*/ 0 h 1290"/>
                  <a:gd name="T4" fmla="*/ 0 w 474"/>
                  <a:gd name="T5" fmla="*/ 0 h 1290"/>
                  <a:gd name="T6" fmla="*/ 0 w 474"/>
                  <a:gd name="T7" fmla="*/ 0 h 1290"/>
                  <a:gd name="T8" fmla="*/ 0 w 474"/>
                  <a:gd name="T9" fmla="*/ 0 h 1290"/>
                  <a:gd name="T10" fmla="*/ 0 w 474"/>
                  <a:gd name="T11" fmla="*/ 0 h 1290"/>
                  <a:gd name="T12" fmla="*/ 0 w 474"/>
                  <a:gd name="T13" fmla="*/ 0 h 1290"/>
                  <a:gd name="T14" fmla="*/ 0 w 474"/>
                  <a:gd name="T15" fmla="*/ 0 h 1290"/>
                  <a:gd name="T16" fmla="*/ 0 w 474"/>
                  <a:gd name="T17" fmla="*/ 0 h 1290"/>
                  <a:gd name="T18" fmla="*/ 0 w 474"/>
                  <a:gd name="T19" fmla="*/ 0 h 1290"/>
                  <a:gd name="T20" fmla="*/ 0 w 474"/>
                  <a:gd name="T21" fmla="*/ 0 h 1290"/>
                  <a:gd name="T22" fmla="*/ 0 w 474"/>
                  <a:gd name="T23" fmla="*/ 0 h 1290"/>
                  <a:gd name="T24" fmla="*/ 0 w 474"/>
                  <a:gd name="T25" fmla="*/ 0 h 1290"/>
                  <a:gd name="T26" fmla="*/ 0 w 474"/>
                  <a:gd name="T27" fmla="*/ 0 h 1290"/>
                  <a:gd name="T28" fmla="*/ 0 w 474"/>
                  <a:gd name="T29" fmla="*/ 0 h 1290"/>
                  <a:gd name="T30" fmla="*/ 0 w 474"/>
                  <a:gd name="T31" fmla="*/ 0 h 1290"/>
                  <a:gd name="T32" fmla="*/ 0 w 474"/>
                  <a:gd name="T33" fmla="*/ 0 h 1290"/>
                  <a:gd name="T34" fmla="*/ 0 w 474"/>
                  <a:gd name="T35" fmla="*/ 0 h 1290"/>
                  <a:gd name="T36" fmla="*/ 0 w 474"/>
                  <a:gd name="T37" fmla="*/ 0 h 1290"/>
                  <a:gd name="T38" fmla="*/ 0 w 474"/>
                  <a:gd name="T39" fmla="*/ 0 h 1290"/>
                  <a:gd name="T40" fmla="*/ 0 w 474"/>
                  <a:gd name="T41" fmla="*/ 0 h 1290"/>
                  <a:gd name="T42" fmla="*/ 0 w 474"/>
                  <a:gd name="T43" fmla="*/ 0 h 1290"/>
                  <a:gd name="T44" fmla="*/ 0 w 474"/>
                  <a:gd name="T45" fmla="*/ 0 h 1290"/>
                  <a:gd name="T46" fmla="*/ 0 w 474"/>
                  <a:gd name="T47" fmla="*/ 0 h 1290"/>
                  <a:gd name="T48" fmla="*/ 0 w 474"/>
                  <a:gd name="T49" fmla="*/ 0 h 1290"/>
                  <a:gd name="T50" fmla="*/ 0 w 474"/>
                  <a:gd name="T51" fmla="*/ 0 h 1290"/>
                  <a:gd name="T52" fmla="*/ 0 w 474"/>
                  <a:gd name="T53" fmla="*/ 0 h 1290"/>
                  <a:gd name="T54" fmla="*/ 0 w 474"/>
                  <a:gd name="T55" fmla="*/ 0 h 1290"/>
                  <a:gd name="T56" fmla="*/ 0 w 474"/>
                  <a:gd name="T57" fmla="*/ 0 h 129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74"/>
                  <a:gd name="T88" fmla="*/ 0 h 1290"/>
                  <a:gd name="T89" fmla="*/ 474 w 474"/>
                  <a:gd name="T90" fmla="*/ 1290 h 129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74" h="1290">
                    <a:moveTo>
                      <a:pt x="0" y="109"/>
                    </a:moveTo>
                    <a:lnTo>
                      <a:pt x="369" y="0"/>
                    </a:lnTo>
                    <a:lnTo>
                      <a:pt x="474" y="214"/>
                    </a:lnTo>
                    <a:lnTo>
                      <a:pt x="310" y="689"/>
                    </a:lnTo>
                    <a:lnTo>
                      <a:pt x="434" y="1005"/>
                    </a:lnTo>
                    <a:lnTo>
                      <a:pt x="230" y="959"/>
                    </a:lnTo>
                    <a:lnTo>
                      <a:pt x="140" y="1290"/>
                    </a:lnTo>
                    <a:lnTo>
                      <a:pt x="57" y="1026"/>
                    </a:lnTo>
                    <a:lnTo>
                      <a:pt x="15" y="779"/>
                    </a:lnTo>
                    <a:lnTo>
                      <a:pt x="90" y="509"/>
                    </a:lnTo>
                    <a:lnTo>
                      <a:pt x="34" y="304"/>
                    </a:lnTo>
                    <a:lnTo>
                      <a:pt x="124" y="214"/>
                    </a:lnTo>
                    <a:lnTo>
                      <a:pt x="230" y="244"/>
                    </a:lnTo>
                    <a:lnTo>
                      <a:pt x="190" y="339"/>
                    </a:lnTo>
                    <a:lnTo>
                      <a:pt x="264" y="390"/>
                    </a:lnTo>
                    <a:lnTo>
                      <a:pt x="115" y="689"/>
                    </a:lnTo>
                    <a:lnTo>
                      <a:pt x="190" y="675"/>
                    </a:lnTo>
                    <a:lnTo>
                      <a:pt x="115" y="900"/>
                    </a:lnTo>
                    <a:lnTo>
                      <a:pt x="214" y="785"/>
                    </a:lnTo>
                    <a:lnTo>
                      <a:pt x="260" y="555"/>
                    </a:lnTo>
                    <a:lnTo>
                      <a:pt x="260" y="484"/>
                    </a:lnTo>
                    <a:lnTo>
                      <a:pt x="339" y="314"/>
                    </a:lnTo>
                    <a:lnTo>
                      <a:pt x="285" y="300"/>
                    </a:lnTo>
                    <a:lnTo>
                      <a:pt x="304" y="170"/>
                    </a:lnTo>
                    <a:lnTo>
                      <a:pt x="180" y="149"/>
                    </a:lnTo>
                    <a:lnTo>
                      <a:pt x="199" y="99"/>
                    </a:lnTo>
                    <a:lnTo>
                      <a:pt x="25" y="195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73" name="Freeform 118"/>
              <p:cNvSpPr>
                <a:spLocks/>
              </p:cNvSpPr>
              <p:nvPr/>
            </p:nvSpPr>
            <p:spPr bwMode="auto">
              <a:xfrm>
                <a:off x="3022" y="2563"/>
                <a:ext cx="265" cy="228"/>
              </a:xfrm>
              <a:custGeom>
                <a:avLst/>
                <a:gdLst>
                  <a:gd name="T0" fmla="*/ 0 w 794"/>
                  <a:gd name="T1" fmla="*/ 0 h 686"/>
                  <a:gd name="T2" fmla="*/ 0 w 794"/>
                  <a:gd name="T3" fmla="*/ 0 h 686"/>
                  <a:gd name="T4" fmla="*/ 0 w 794"/>
                  <a:gd name="T5" fmla="*/ 0 h 686"/>
                  <a:gd name="T6" fmla="*/ 0 w 794"/>
                  <a:gd name="T7" fmla="*/ 0 h 686"/>
                  <a:gd name="T8" fmla="*/ 0 w 794"/>
                  <a:gd name="T9" fmla="*/ 0 h 686"/>
                  <a:gd name="T10" fmla="*/ 0 w 794"/>
                  <a:gd name="T11" fmla="*/ 0 h 686"/>
                  <a:gd name="T12" fmla="*/ 0 w 794"/>
                  <a:gd name="T13" fmla="*/ 0 h 686"/>
                  <a:gd name="T14" fmla="*/ 0 w 794"/>
                  <a:gd name="T15" fmla="*/ 0 h 686"/>
                  <a:gd name="T16" fmla="*/ 0 w 794"/>
                  <a:gd name="T17" fmla="*/ 0 h 686"/>
                  <a:gd name="T18" fmla="*/ 0 w 794"/>
                  <a:gd name="T19" fmla="*/ 0 h 686"/>
                  <a:gd name="T20" fmla="*/ 0 w 794"/>
                  <a:gd name="T21" fmla="*/ 0 h 686"/>
                  <a:gd name="T22" fmla="*/ 0 w 794"/>
                  <a:gd name="T23" fmla="*/ 0 h 68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94"/>
                  <a:gd name="T37" fmla="*/ 0 h 686"/>
                  <a:gd name="T38" fmla="*/ 794 w 794"/>
                  <a:gd name="T39" fmla="*/ 686 h 68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94" h="686">
                    <a:moveTo>
                      <a:pt x="0" y="136"/>
                    </a:moveTo>
                    <a:lnTo>
                      <a:pt x="60" y="40"/>
                    </a:lnTo>
                    <a:lnTo>
                      <a:pt x="134" y="0"/>
                    </a:lnTo>
                    <a:lnTo>
                      <a:pt x="144" y="96"/>
                    </a:lnTo>
                    <a:lnTo>
                      <a:pt x="349" y="291"/>
                    </a:lnTo>
                    <a:lnTo>
                      <a:pt x="653" y="466"/>
                    </a:lnTo>
                    <a:lnTo>
                      <a:pt x="794" y="341"/>
                    </a:lnTo>
                    <a:lnTo>
                      <a:pt x="714" y="686"/>
                    </a:lnTo>
                    <a:lnTo>
                      <a:pt x="100" y="230"/>
                    </a:lnTo>
                    <a:lnTo>
                      <a:pt x="20" y="215"/>
                    </a:ln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B56C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74" name="Freeform 119"/>
              <p:cNvSpPr>
                <a:spLocks/>
              </p:cNvSpPr>
              <p:nvPr/>
            </p:nvSpPr>
            <p:spPr bwMode="auto">
              <a:xfrm>
                <a:off x="3016" y="2503"/>
                <a:ext cx="301" cy="173"/>
              </a:xfrm>
              <a:custGeom>
                <a:avLst/>
                <a:gdLst>
                  <a:gd name="T0" fmla="*/ 0 w 902"/>
                  <a:gd name="T1" fmla="*/ 0 h 521"/>
                  <a:gd name="T2" fmla="*/ 0 w 902"/>
                  <a:gd name="T3" fmla="*/ 0 h 521"/>
                  <a:gd name="T4" fmla="*/ 0 w 902"/>
                  <a:gd name="T5" fmla="*/ 0 h 521"/>
                  <a:gd name="T6" fmla="*/ 0 w 902"/>
                  <a:gd name="T7" fmla="*/ 0 h 521"/>
                  <a:gd name="T8" fmla="*/ 0 w 902"/>
                  <a:gd name="T9" fmla="*/ 0 h 521"/>
                  <a:gd name="T10" fmla="*/ 0 w 902"/>
                  <a:gd name="T11" fmla="*/ 0 h 521"/>
                  <a:gd name="T12" fmla="*/ 0 w 902"/>
                  <a:gd name="T13" fmla="*/ 0 h 521"/>
                  <a:gd name="T14" fmla="*/ 0 w 902"/>
                  <a:gd name="T15" fmla="*/ 0 h 521"/>
                  <a:gd name="T16" fmla="*/ 0 w 902"/>
                  <a:gd name="T17" fmla="*/ 0 h 5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2"/>
                  <a:gd name="T28" fmla="*/ 0 h 521"/>
                  <a:gd name="T29" fmla="*/ 902 w 902"/>
                  <a:gd name="T30" fmla="*/ 521 h 5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2" h="521">
                    <a:moveTo>
                      <a:pt x="32" y="40"/>
                    </a:moveTo>
                    <a:lnTo>
                      <a:pt x="0" y="102"/>
                    </a:lnTo>
                    <a:lnTo>
                      <a:pt x="143" y="121"/>
                    </a:lnTo>
                    <a:lnTo>
                      <a:pt x="767" y="446"/>
                    </a:lnTo>
                    <a:lnTo>
                      <a:pt x="812" y="521"/>
                    </a:lnTo>
                    <a:lnTo>
                      <a:pt x="902" y="435"/>
                    </a:lnTo>
                    <a:lnTo>
                      <a:pt x="93" y="0"/>
                    </a:lnTo>
                    <a:lnTo>
                      <a:pt x="32" y="40"/>
                    </a:lnTo>
                    <a:close/>
                  </a:path>
                </a:pathLst>
              </a:custGeom>
              <a:solidFill>
                <a:srgbClr val="B56C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75" name="Freeform 120"/>
              <p:cNvSpPr>
                <a:spLocks/>
              </p:cNvSpPr>
              <p:nvPr/>
            </p:nvSpPr>
            <p:spPr bwMode="auto">
              <a:xfrm>
                <a:off x="3327" y="2600"/>
                <a:ext cx="753" cy="300"/>
              </a:xfrm>
              <a:custGeom>
                <a:avLst/>
                <a:gdLst>
                  <a:gd name="T0" fmla="*/ 0 w 2259"/>
                  <a:gd name="T1" fmla="*/ 0 h 900"/>
                  <a:gd name="T2" fmla="*/ 0 w 2259"/>
                  <a:gd name="T3" fmla="*/ 0 h 900"/>
                  <a:gd name="T4" fmla="*/ 0 w 2259"/>
                  <a:gd name="T5" fmla="*/ 0 h 900"/>
                  <a:gd name="T6" fmla="*/ 0 w 2259"/>
                  <a:gd name="T7" fmla="*/ 0 h 900"/>
                  <a:gd name="T8" fmla="*/ 0 w 2259"/>
                  <a:gd name="T9" fmla="*/ 0 h 900"/>
                  <a:gd name="T10" fmla="*/ 0 w 2259"/>
                  <a:gd name="T11" fmla="*/ 0 h 900"/>
                  <a:gd name="T12" fmla="*/ 0 w 2259"/>
                  <a:gd name="T13" fmla="*/ 0 h 900"/>
                  <a:gd name="T14" fmla="*/ 0 w 2259"/>
                  <a:gd name="T15" fmla="*/ 0 h 900"/>
                  <a:gd name="T16" fmla="*/ 0 w 2259"/>
                  <a:gd name="T17" fmla="*/ 0 h 900"/>
                  <a:gd name="T18" fmla="*/ 0 w 2259"/>
                  <a:gd name="T19" fmla="*/ 0 h 900"/>
                  <a:gd name="T20" fmla="*/ 0 w 2259"/>
                  <a:gd name="T21" fmla="*/ 0 h 900"/>
                  <a:gd name="T22" fmla="*/ 0 w 2259"/>
                  <a:gd name="T23" fmla="*/ 0 h 900"/>
                  <a:gd name="T24" fmla="*/ 0 w 2259"/>
                  <a:gd name="T25" fmla="*/ 0 h 900"/>
                  <a:gd name="T26" fmla="*/ 0 w 2259"/>
                  <a:gd name="T27" fmla="*/ 0 h 900"/>
                  <a:gd name="T28" fmla="*/ 0 w 2259"/>
                  <a:gd name="T29" fmla="*/ 0 h 900"/>
                  <a:gd name="T30" fmla="*/ 0 w 2259"/>
                  <a:gd name="T31" fmla="*/ 0 h 900"/>
                  <a:gd name="T32" fmla="*/ 0 w 2259"/>
                  <a:gd name="T33" fmla="*/ 0 h 900"/>
                  <a:gd name="T34" fmla="*/ 0 w 2259"/>
                  <a:gd name="T35" fmla="*/ 0 h 900"/>
                  <a:gd name="T36" fmla="*/ 0 w 2259"/>
                  <a:gd name="T37" fmla="*/ 0 h 900"/>
                  <a:gd name="T38" fmla="*/ 0 w 2259"/>
                  <a:gd name="T39" fmla="*/ 0 h 900"/>
                  <a:gd name="T40" fmla="*/ 0 w 2259"/>
                  <a:gd name="T41" fmla="*/ 0 h 900"/>
                  <a:gd name="T42" fmla="*/ 0 w 2259"/>
                  <a:gd name="T43" fmla="*/ 0 h 900"/>
                  <a:gd name="T44" fmla="*/ 0 w 2259"/>
                  <a:gd name="T45" fmla="*/ 0 h 900"/>
                  <a:gd name="T46" fmla="*/ 0 w 2259"/>
                  <a:gd name="T47" fmla="*/ 0 h 90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259"/>
                  <a:gd name="T73" fmla="*/ 0 h 900"/>
                  <a:gd name="T74" fmla="*/ 2259 w 2259"/>
                  <a:gd name="T75" fmla="*/ 900 h 90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259" h="900">
                    <a:moveTo>
                      <a:pt x="11" y="515"/>
                    </a:moveTo>
                    <a:lnTo>
                      <a:pt x="90" y="655"/>
                    </a:lnTo>
                    <a:lnTo>
                      <a:pt x="226" y="709"/>
                    </a:lnTo>
                    <a:lnTo>
                      <a:pt x="231" y="510"/>
                    </a:lnTo>
                    <a:lnTo>
                      <a:pt x="321" y="284"/>
                    </a:lnTo>
                    <a:lnTo>
                      <a:pt x="201" y="345"/>
                    </a:lnTo>
                    <a:lnTo>
                      <a:pt x="155" y="379"/>
                    </a:lnTo>
                    <a:lnTo>
                      <a:pt x="141" y="315"/>
                    </a:lnTo>
                    <a:lnTo>
                      <a:pt x="146" y="184"/>
                    </a:lnTo>
                    <a:lnTo>
                      <a:pt x="511" y="0"/>
                    </a:lnTo>
                    <a:lnTo>
                      <a:pt x="504" y="233"/>
                    </a:lnTo>
                    <a:lnTo>
                      <a:pt x="437" y="283"/>
                    </a:lnTo>
                    <a:lnTo>
                      <a:pt x="390" y="540"/>
                    </a:lnTo>
                    <a:lnTo>
                      <a:pt x="481" y="730"/>
                    </a:lnTo>
                    <a:lnTo>
                      <a:pt x="1885" y="305"/>
                    </a:lnTo>
                    <a:lnTo>
                      <a:pt x="1780" y="100"/>
                    </a:lnTo>
                    <a:lnTo>
                      <a:pt x="2259" y="299"/>
                    </a:lnTo>
                    <a:lnTo>
                      <a:pt x="2179" y="355"/>
                    </a:lnTo>
                    <a:lnTo>
                      <a:pt x="496" y="900"/>
                    </a:lnTo>
                    <a:lnTo>
                      <a:pt x="349" y="864"/>
                    </a:lnTo>
                    <a:lnTo>
                      <a:pt x="46" y="740"/>
                    </a:lnTo>
                    <a:lnTo>
                      <a:pt x="0" y="600"/>
                    </a:lnTo>
                    <a:lnTo>
                      <a:pt x="11" y="515"/>
                    </a:lnTo>
                    <a:close/>
                  </a:path>
                </a:pathLst>
              </a:custGeom>
              <a:solidFill>
                <a:srgbClr val="B56C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76" name="Freeform 121"/>
              <p:cNvSpPr>
                <a:spLocks/>
              </p:cNvSpPr>
              <p:nvPr/>
            </p:nvSpPr>
            <p:spPr bwMode="auto">
              <a:xfrm>
                <a:off x="3610" y="2471"/>
                <a:ext cx="447" cy="195"/>
              </a:xfrm>
              <a:custGeom>
                <a:avLst/>
                <a:gdLst>
                  <a:gd name="T0" fmla="*/ 0 w 1340"/>
                  <a:gd name="T1" fmla="*/ 0 h 586"/>
                  <a:gd name="T2" fmla="*/ 0 w 1340"/>
                  <a:gd name="T3" fmla="*/ 0 h 586"/>
                  <a:gd name="T4" fmla="*/ 0 w 1340"/>
                  <a:gd name="T5" fmla="*/ 0 h 586"/>
                  <a:gd name="T6" fmla="*/ 0 w 1340"/>
                  <a:gd name="T7" fmla="*/ 0 h 586"/>
                  <a:gd name="T8" fmla="*/ 0 w 1340"/>
                  <a:gd name="T9" fmla="*/ 0 h 586"/>
                  <a:gd name="T10" fmla="*/ 0 w 1340"/>
                  <a:gd name="T11" fmla="*/ 0 h 586"/>
                  <a:gd name="T12" fmla="*/ 0 w 1340"/>
                  <a:gd name="T13" fmla="*/ 0 h 586"/>
                  <a:gd name="T14" fmla="*/ 0 w 1340"/>
                  <a:gd name="T15" fmla="*/ 0 h 58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40"/>
                  <a:gd name="T25" fmla="*/ 0 h 586"/>
                  <a:gd name="T26" fmla="*/ 1340 w 1340"/>
                  <a:gd name="T27" fmla="*/ 586 h 58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40" h="586">
                    <a:moveTo>
                      <a:pt x="100" y="210"/>
                    </a:moveTo>
                    <a:lnTo>
                      <a:pt x="634" y="0"/>
                    </a:lnTo>
                    <a:lnTo>
                      <a:pt x="1340" y="170"/>
                    </a:lnTo>
                    <a:lnTo>
                      <a:pt x="1208" y="256"/>
                    </a:lnTo>
                    <a:lnTo>
                      <a:pt x="14" y="586"/>
                    </a:lnTo>
                    <a:lnTo>
                      <a:pt x="0" y="436"/>
                    </a:lnTo>
                    <a:lnTo>
                      <a:pt x="100" y="210"/>
                    </a:lnTo>
                    <a:close/>
                  </a:path>
                </a:pathLst>
              </a:custGeom>
              <a:solidFill>
                <a:srgbClr val="B56C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77" name="Freeform 122"/>
              <p:cNvSpPr>
                <a:spLocks/>
              </p:cNvSpPr>
              <p:nvPr/>
            </p:nvSpPr>
            <p:spPr bwMode="auto">
              <a:xfrm>
                <a:off x="2913" y="2415"/>
                <a:ext cx="462" cy="256"/>
              </a:xfrm>
              <a:custGeom>
                <a:avLst/>
                <a:gdLst>
                  <a:gd name="T0" fmla="*/ 0 w 1387"/>
                  <a:gd name="T1" fmla="*/ 0 h 770"/>
                  <a:gd name="T2" fmla="*/ 0 w 1387"/>
                  <a:gd name="T3" fmla="*/ 0 h 770"/>
                  <a:gd name="T4" fmla="*/ 0 w 1387"/>
                  <a:gd name="T5" fmla="*/ 0 h 770"/>
                  <a:gd name="T6" fmla="*/ 0 w 1387"/>
                  <a:gd name="T7" fmla="*/ 0 h 770"/>
                  <a:gd name="T8" fmla="*/ 0 w 1387"/>
                  <a:gd name="T9" fmla="*/ 0 h 770"/>
                  <a:gd name="T10" fmla="*/ 0 w 1387"/>
                  <a:gd name="T11" fmla="*/ 0 h 7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87"/>
                  <a:gd name="T19" fmla="*/ 0 h 770"/>
                  <a:gd name="T20" fmla="*/ 1387 w 1387"/>
                  <a:gd name="T21" fmla="*/ 770 h 77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87" h="770">
                    <a:moveTo>
                      <a:pt x="0" y="45"/>
                    </a:moveTo>
                    <a:lnTo>
                      <a:pt x="24" y="0"/>
                    </a:lnTo>
                    <a:lnTo>
                      <a:pt x="1387" y="659"/>
                    </a:lnTo>
                    <a:lnTo>
                      <a:pt x="1356" y="77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AE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78" name="Freeform 123"/>
              <p:cNvSpPr>
                <a:spLocks/>
              </p:cNvSpPr>
              <p:nvPr/>
            </p:nvSpPr>
            <p:spPr bwMode="auto">
              <a:xfrm>
                <a:off x="2991" y="2249"/>
                <a:ext cx="931" cy="316"/>
              </a:xfrm>
              <a:custGeom>
                <a:avLst/>
                <a:gdLst>
                  <a:gd name="T0" fmla="*/ 0 w 2793"/>
                  <a:gd name="T1" fmla="*/ 0 h 946"/>
                  <a:gd name="T2" fmla="*/ 0 w 2793"/>
                  <a:gd name="T3" fmla="*/ 0 h 946"/>
                  <a:gd name="T4" fmla="*/ 0 w 2793"/>
                  <a:gd name="T5" fmla="*/ 0 h 946"/>
                  <a:gd name="T6" fmla="*/ 0 w 2793"/>
                  <a:gd name="T7" fmla="*/ 0 h 946"/>
                  <a:gd name="T8" fmla="*/ 0 w 2793"/>
                  <a:gd name="T9" fmla="*/ 0 h 946"/>
                  <a:gd name="T10" fmla="*/ 0 w 2793"/>
                  <a:gd name="T11" fmla="*/ 0 h 946"/>
                  <a:gd name="T12" fmla="*/ 0 w 2793"/>
                  <a:gd name="T13" fmla="*/ 0 h 946"/>
                  <a:gd name="T14" fmla="*/ 0 w 2793"/>
                  <a:gd name="T15" fmla="*/ 0 h 946"/>
                  <a:gd name="T16" fmla="*/ 0 w 2793"/>
                  <a:gd name="T17" fmla="*/ 0 h 946"/>
                  <a:gd name="T18" fmla="*/ 0 w 2793"/>
                  <a:gd name="T19" fmla="*/ 0 h 946"/>
                  <a:gd name="T20" fmla="*/ 0 w 2793"/>
                  <a:gd name="T21" fmla="*/ 0 h 946"/>
                  <a:gd name="T22" fmla="*/ 0 w 2793"/>
                  <a:gd name="T23" fmla="*/ 0 h 946"/>
                  <a:gd name="T24" fmla="*/ 0 w 2793"/>
                  <a:gd name="T25" fmla="*/ 0 h 946"/>
                  <a:gd name="T26" fmla="*/ 0 w 2793"/>
                  <a:gd name="T27" fmla="*/ 0 h 946"/>
                  <a:gd name="T28" fmla="*/ 0 w 2793"/>
                  <a:gd name="T29" fmla="*/ 0 h 946"/>
                  <a:gd name="T30" fmla="*/ 0 w 2793"/>
                  <a:gd name="T31" fmla="*/ 0 h 946"/>
                  <a:gd name="T32" fmla="*/ 0 w 2793"/>
                  <a:gd name="T33" fmla="*/ 0 h 946"/>
                  <a:gd name="T34" fmla="*/ 0 w 2793"/>
                  <a:gd name="T35" fmla="*/ 0 h 946"/>
                  <a:gd name="T36" fmla="*/ 0 w 2793"/>
                  <a:gd name="T37" fmla="*/ 0 h 9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793"/>
                  <a:gd name="T58" fmla="*/ 0 h 946"/>
                  <a:gd name="T59" fmla="*/ 2793 w 2793"/>
                  <a:gd name="T60" fmla="*/ 946 h 9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793" h="946">
                    <a:moveTo>
                      <a:pt x="9" y="280"/>
                    </a:moveTo>
                    <a:lnTo>
                      <a:pt x="1219" y="716"/>
                    </a:lnTo>
                    <a:lnTo>
                      <a:pt x="1169" y="946"/>
                    </a:lnTo>
                    <a:lnTo>
                      <a:pt x="1433" y="856"/>
                    </a:lnTo>
                    <a:lnTo>
                      <a:pt x="1584" y="795"/>
                    </a:lnTo>
                    <a:lnTo>
                      <a:pt x="1544" y="590"/>
                    </a:lnTo>
                    <a:lnTo>
                      <a:pt x="1928" y="441"/>
                    </a:lnTo>
                    <a:lnTo>
                      <a:pt x="2003" y="586"/>
                    </a:lnTo>
                    <a:lnTo>
                      <a:pt x="1959" y="835"/>
                    </a:lnTo>
                    <a:lnTo>
                      <a:pt x="2498" y="574"/>
                    </a:lnTo>
                    <a:lnTo>
                      <a:pt x="2648" y="586"/>
                    </a:lnTo>
                    <a:lnTo>
                      <a:pt x="2793" y="310"/>
                    </a:lnTo>
                    <a:lnTo>
                      <a:pt x="2778" y="106"/>
                    </a:lnTo>
                    <a:lnTo>
                      <a:pt x="2588" y="0"/>
                    </a:lnTo>
                    <a:lnTo>
                      <a:pt x="1194" y="435"/>
                    </a:lnTo>
                    <a:lnTo>
                      <a:pt x="1089" y="490"/>
                    </a:lnTo>
                    <a:lnTo>
                      <a:pt x="0" y="115"/>
                    </a:lnTo>
                    <a:lnTo>
                      <a:pt x="9" y="280"/>
                    </a:lnTo>
                    <a:close/>
                  </a:path>
                </a:pathLst>
              </a:custGeom>
              <a:solidFill>
                <a:srgbClr val="D1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79" name="Freeform 124"/>
              <p:cNvSpPr>
                <a:spLocks/>
              </p:cNvSpPr>
              <p:nvPr/>
            </p:nvSpPr>
            <p:spPr bwMode="auto">
              <a:xfrm>
                <a:off x="2932" y="2126"/>
                <a:ext cx="995" cy="422"/>
              </a:xfrm>
              <a:custGeom>
                <a:avLst/>
                <a:gdLst>
                  <a:gd name="T0" fmla="*/ 0 w 2984"/>
                  <a:gd name="T1" fmla="*/ 0 h 1267"/>
                  <a:gd name="T2" fmla="*/ 0 w 2984"/>
                  <a:gd name="T3" fmla="*/ 0 h 1267"/>
                  <a:gd name="T4" fmla="*/ 0 w 2984"/>
                  <a:gd name="T5" fmla="*/ 0 h 1267"/>
                  <a:gd name="T6" fmla="*/ 0 w 2984"/>
                  <a:gd name="T7" fmla="*/ 0 h 1267"/>
                  <a:gd name="T8" fmla="*/ 0 w 2984"/>
                  <a:gd name="T9" fmla="*/ 0 h 1267"/>
                  <a:gd name="T10" fmla="*/ 0 w 2984"/>
                  <a:gd name="T11" fmla="*/ 0 h 1267"/>
                  <a:gd name="T12" fmla="*/ 0 w 2984"/>
                  <a:gd name="T13" fmla="*/ 0 h 1267"/>
                  <a:gd name="T14" fmla="*/ 0 w 2984"/>
                  <a:gd name="T15" fmla="*/ 0 h 1267"/>
                  <a:gd name="T16" fmla="*/ 0 w 2984"/>
                  <a:gd name="T17" fmla="*/ 0 h 1267"/>
                  <a:gd name="T18" fmla="*/ 0 w 2984"/>
                  <a:gd name="T19" fmla="*/ 0 h 1267"/>
                  <a:gd name="T20" fmla="*/ 0 w 2984"/>
                  <a:gd name="T21" fmla="*/ 0 h 1267"/>
                  <a:gd name="T22" fmla="*/ 0 w 2984"/>
                  <a:gd name="T23" fmla="*/ 0 h 1267"/>
                  <a:gd name="T24" fmla="*/ 0 w 2984"/>
                  <a:gd name="T25" fmla="*/ 0 h 1267"/>
                  <a:gd name="T26" fmla="*/ 0 w 2984"/>
                  <a:gd name="T27" fmla="*/ 0 h 1267"/>
                  <a:gd name="T28" fmla="*/ 0 w 2984"/>
                  <a:gd name="T29" fmla="*/ 0 h 1267"/>
                  <a:gd name="T30" fmla="*/ 0 w 2984"/>
                  <a:gd name="T31" fmla="*/ 0 h 1267"/>
                  <a:gd name="T32" fmla="*/ 0 w 2984"/>
                  <a:gd name="T33" fmla="*/ 0 h 1267"/>
                  <a:gd name="T34" fmla="*/ 0 w 2984"/>
                  <a:gd name="T35" fmla="*/ 0 h 1267"/>
                  <a:gd name="T36" fmla="*/ 0 w 2984"/>
                  <a:gd name="T37" fmla="*/ 0 h 1267"/>
                  <a:gd name="T38" fmla="*/ 0 w 2984"/>
                  <a:gd name="T39" fmla="*/ 0 h 1267"/>
                  <a:gd name="T40" fmla="*/ 0 w 2984"/>
                  <a:gd name="T41" fmla="*/ 0 h 1267"/>
                  <a:gd name="T42" fmla="*/ 0 w 2984"/>
                  <a:gd name="T43" fmla="*/ 0 h 1267"/>
                  <a:gd name="T44" fmla="*/ 0 w 2984"/>
                  <a:gd name="T45" fmla="*/ 0 h 1267"/>
                  <a:gd name="T46" fmla="*/ 0 w 2984"/>
                  <a:gd name="T47" fmla="*/ 0 h 1267"/>
                  <a:gd name="T48" fmla="*/ 0 w 2984"/>
                  <a:gd name="T49" fmla="*/ 0 h 126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984"/>
                  <a:gd name="T76" fmla="*/ 0 h 1267"/>
                  <a:gd name="T77" fmla="*/ 2984 w 2984"/>
                  <a:gd name="T78" fmla="*/ 1267 h 126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984" h="1267">
                    <a:moveTo>
                      <a:pt x="0" y="316"/>
                    </a:moveTo>
                    <a:lnTo>
                      <a:pt x="1490" y="0"/>
                    </a:lnTo>
                    <a:lnTo>
                      <a:pt x="2284" y="170"/>
                    </a:lnTo>
                    <a:lnTo>
                      <a:pt x="991" y="481"/>
                    </a:lnTo>
                    <a:lnTo>
                      <a:pt x="1291" y="586"/>
                    </a:lnTo>
                    <a:lnTo>
                      <a:pt x="2598" y="266"/>
                    </a:lnTo>
                    <a:lnTo>
                      <a:pt x="2731" y="213"/>
                    </a:lnTo>
                    <a:lnTo>
                      <a:pt x="2904" y="306"/>
                    </a:lnTo>
                    <a:lnTo>
                      <a:pt x="2979" y="421"/>
                    </a:lnTo>
                    <a:lnTo>
                      <a:pt x="2984" y="741"/>
                    </a:lnTo>
                    <a:lnTo>
                      <a:pt x="2824" y="957"/>
                    </a:lnTo>
                    <a:lnTo>
                      <a:pt x="2674" y="967"/>
                    </a:lnTo>
                    <a:lnTo>
                      <a:pt x="2649" y="1032"/>
                    </a:lnTo>
                    <a:lnTo>
                      <a:pt x="2514" y="1097"/>
                    </a:lnTo>
                    <a:lnTo>
                      <a:pt x="2349" y="1147"/>
                    </a:lnTo>
                    <a:lnTo>
                      <a:pt x="2119" y="1267"/>
                    </a:lnTo>
                    <a:lnTo>
                      <a:pt x="2135" y="1206"/>
                    </a:lnTo>
                    <a:lnTo>
                      <a:pt x="2209" y="1026"/>
                    </a:lnTo>
                    <a:lnTo>
                      <a:pt x="2759" y="806"/>
                    </a:lnTo>
                    <a:lnTo>
                      <a:pt x="2864" y="676"/>
                    </a:lnTo>
                    <a:lnTo>
                      <a:pt x="2835" y="446"/>
                    </a:lnTo>
                    <a:lnTo>
                      <a:pt x="2759" y="403"/>
                    </a:lnTo>
                    <a:lnTo>
                      <a:pt x="1375" y="787"/>
                    </a:lnTo>
                    <a:lnTo>
                      <a:pt x="0" y="316"/>
                    </a:lnTo>
                    <a:close/>
                  </a:path>
                </a:pathLst>
              </a:custGeom>
              <a:solidFill>
                <a:srgbClr val="AE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80" name="Freeform 125"/>
              <p:cNvSpPr>
                <a:spLocks/>
              </p:cNvSpPr>
              <p:nvPr/>
            </p:nvSpPr>
            <p:spPr bwMode="auto">
              <a:xfrm>
                <a:off x="3454" y="2593"/>
                <a:ext cx="511" cy="260"/>
              </a:xfrm>
              <a:custGeom>
                <a:avLst/>
                <a:gdLst>
                  <a:gd name="T0" fmla="*/ 0 w 1534"/>
                  <a:gd name="T1" fmla="*/ 0 h 781"/>
                  <a:gd name="T2" fmla="*/ 0 w 1534"/>
                  <a:gd name="T3" fmla="*/ 0 h 781"/>
                  <a:gd name="T4" fmla="*/ 0 w 1534"/>
                  <a:gd name="T5" fmla="*/ 0 h 781"/>
                  <a:gd name="T6" fmla="*/ 0 w 1534"/>
                  <a:gd name="T7" fmla="*/ 0 h 781"/>
                  <a:gd name="T8" fmla="*/ 0 w 1534"/>
                  <a:gd name="T9" fmla="*/ 0 h 781"/>
                  <a:gd name="T10" fmla="*/ 0 w 1534"/>
                  <a:gd name="T11" fmla="*/ 0 h 781"/>
                  <a:gd name="T12" fmla="*/ 0 w 1534"/>
                  <a:gd name="T13" fmla="*/ 0 h 781"/>
                  <a:gd name="T14" fmla="*/ 0 w 1534"/>
                  <a:gd name="T15" fmla="*/ 0 h 781"/>
                  <a:gd name="T16" fmla="*/ 0 w 1534"/>
                  <a:gd name="T17" fmla="*/ 0 h 781"/>
                  <a:gd name="T18" fmla="*/ 0 w 1534"/>
                  <a:gd name="T19" fmla="*/ 0 h 781"/>
                  <a:gd name="T20" fmla="*/ 0 w 1534"/>
                  <a:gd name="T21" fmla="*/ 0 h 781"/>
                  <a:gd name="T22" fmla="*/ 0 w 1534"/>
                  <a:gd name="T23" fmla="*/ 0 h 781"/>
                  <a:gd name="T24" fmla="*/ 0 w 1534"/>
                  <a:gd name="T25" fmla="*/ 0 h 781"/>
                  <a:gd name="T26" fmla="*/ 0 w 1534"/>
                  <a:gd name="T27" fmla="*/ 0 h 781"/>
                  <a:gd name="T28" fmla="*/ 0 w 1534"/>
                  <a:gd name="T29" fmla="*/ 0 h 781"/>
                  <a:gd name="T30" fmla="*/ 0 w 1534"/>
                  <a:gd name="T31" fmla="*/ 0 h 781"/>
                  <a:gd name="T32" fmla="*/ 0 w 1534"/>
                  <a:gd name="T33" fmla="*/ 0 h 7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34"/>
                  <a:gd name="T52" fmla="*/ 0 h 781"/>
                  <a:gd name="T53" fmla="*/ 1534 w 1534"/>
                  <a:gd name="T54" fmla="*/ 781 h 7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34" h="781">
                    <a:moveTo>
                      <a:pt x="509" y="236"/>
                    </a:moveTo>
                    <a:lnTo>
                      <a:pt x="1419" y="0"/>
                    </a:lnTo>
                    <a:lnTo>
                      <a:pt x="1408" y="137"/>
                    </a:lnTo>
                    <a:lnTo>
                      <a:pt x="1423" y="251"/>
                    </a:lnTo>
                    <a:lnTo>
                      <a:pt x="1534" y="331"/>
                    </a:lnTo>
                    <a:lnTo>
                      <a:pt x="115" y="781"/>
                    </a:lnTo>
                    <a:lnTo>
                      <a:pt x="40" y="741"/>
                    </a:lnTo>
                    <a:lnTo>
                      <a:pt x="0" y="611"/>
                    </a:lnTo>
                    <a:lnTo>
                      <a:pt x="55" y="345"/>
                    </a:lnTo>
                    <a:lnTo>
                      <a:pt x="109" y="316"/>
                    </a:lnTo>
                    <a:lnTo>
                      <a:pt x="245" y="586"/>
                    </a:lnTo>
                    <a:lnTo>
                      <a:pt x="316" y="648"/>
                    </a:lnTo>
                    <a:lnTo>
                      <a:pt x="325" y="410"/>
                    </a:lnTo>
                    <a:lnTo>
                      <a:pt x="409" y="331"/>
                    </a:lnTo>
                    <a:lnTo>
                      <a:pt x="577" y="387"/>
                    </a:lnTo>
                    <a:lnTo>
                      <a:pt x="509" y="236"/>
                    </a:lnTo>
                    <a:close/>
                  </a:path>
                </a:pathLst>
              </a:custGeom>
              <a:solidFill>
                <a:srgbClr val="D1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81" name="Freeform 126"/>
              <p:cNvSpPr>
                <a:spLocks/>
              </p:cNvSpPr>
              <p:nvPr/>
            </p:nvSpPr>
            <p:spPr bwMode="auto">
              <a:xfrm>
                <a:off x="3367" y="2508"/>
                <a:ext cx="156" cy="88"/>
              </a:xfrm>
              <a:custGeom>
                <a:avLst/>
                <a:gdLst>
                  <a:gd name="T0" fmla="*/ 0 w 468"/>
                  <a:gd name="T1" fmla="*/ 0 h 264"/>
                  <a:gd name="T2" fmla="*/ 0 w 468"/>
                  <a:gd name="T3" fmla="*/ 0 h 264"/>
                  <a:gd name="T4" fmla="*/ 0 w 468"/>
                  <a:gd name="T5" fmla="*/ 0 h 264"/>
                  <a:gd name="T6" fmla="*/ 0 w 468"/>
                  <a:gd name="T7" fmla="*/ 0 h 264"/>
                  <a:gd name="T8" fmla="*/ 0 w 468"/>
                  <a:gd name="T9" fmla="*/ 0 h 264"/>
                  <a:gd name="T10" fmla="*/ 0 w 468"/>
                  <a:gd name="T11" fmla="*/ 0 h 264"/>
                  <a:gd name="T12" fmla="*/ 0 w 468"/>
                  <a:gd name="T13" fmla="*/ 0 h 2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68"/>
                  <a:gd name="T22" fmla="*/ 0 h 264"/>
                  <a:gd name="T23" fmla="*/ 468 w 468"/>
                  <a:gd name="T24" fmla="*/ 264 h 2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68" h="264">
                    <a:moveTo>
                      <a:pt x="0" y="229"/>
                    </a:moveTo>
                    <a:lnTo>
                      <a:pt x="310" y="199"/>
                    </a:lnTo>
                    <a:lnTo>
                      <a:pt x="294" y="264"/>
                    </a:lnTo>
                    <a:lnTo>
                      <a:pt x="434" y="210"/>
                    </a:lnTo>
                    <a:lnTo>
                      <a:pt x="468" y="0"/>
                    </a:lnTo>
                    <a:lnTo>
                      <a:pt x="0" y="229"/>
                    </a:lnTo>
                    <a:close/>
                  </a:path>
                </a:pathLst>
              </a:custGeom>
              <a:solidFill>
                <a:srgbClr val="AE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82" name="Freeform 127"/>
              <p:cNvSpPr>
                <a:spLocks/>
              </p:cNvSpPr>
              <p:nvPr/>
            </p:nvSpPr>
            <p:spPr bwMode="auto">
              <a:xfrm>
                <a:off x="2880" y="2118"/>
                <a:ext cx="1023" cy="361"/>
              </a:xfrm>
              <a:custGeom>
                <a:avLst/>
                <a:gdLst>
                  <a:gd name="T0" fmla="*/ 0 w 3069"/>
                  <a:gd name="T1" fmla="*/ 0 h 1082"/>
                  <a:gd name="T2" fmla="*/ 0 w 3069"/>
                  <a:gd name="T3" fmla="*/ 0 h 1082"/>
                  <a:gd name="T4" fmla="*/ 0 w 3069"/>
                  <a:gd name="T5" fmla="*/ 0 h 1082"/>
                  <a:gd name="T6" fmla="*/ 0 w 3069"/>
                  <a:gd name="T7" fmla="*/ 0 h 1082"/>
                  <a:gd name="T8" fmla="*/ 0 w 3069"/>
                  <a:gd name="T9" fmla="*/ 0 h 1082"/>
                  <a:gd name="T10" fmla="*/ 0 w 3069"/>
                  <a:gd name="T11" fmla="*/ 0 h 1082"/>
                  <a:gd name="T12" fmla="*/ 0 w 3069"/>
                  <a:gd name="T13" fmla="*/ 0 h 1082"/>
                  <a:gd name="T14" fmla="*/ 0 w 3069"/>
                  <a:gd name="T15" fmla="*/ 0 h 1082"/>
                  <a:gd name="T16" fmla="*/ 0 w 3069"/>
                  <a:gd name="T17" fmla="*/ 0 h 1082"/>
                  <a:gd name="T18" fmla="*/ 0 w 3069"/>
                  <a:gd name="T19" fmla="*/ 0 h 1082"/>
                  <a:gd name="T20" fmla="*/ 0 w 3069"/>
                  <a:gd name="T21" fmla="*/ 0 h 1082"/>
                  <a:gd name="T22" fmla="*/ 0 w 3069"/>
                  <a:gd name="T23" fmla="*/ 0 h 1082"/>
                  <a:gd name="T24" fmla="*/ 0 w 3069"/>
                  <a:gd name="T25" fmla="*/ 0 h 1082"/>
                  <a:gd name="T26" fmla="*/ 0 w 3069"/>
                  <a:gd name="T27" fmla="*/ 0 h 1082"/>
                  <a:gd name="T28" fmla="*/ 0 w 3069"/>
                  <a:gd name="T29" fmla="*/ 0 h 1082"/>
                  <a:gd name="T30" fmla="*/ 0 w 3069"/>
                  <a:gd name="T31" fmla="*/ 0 h 1082"/>
                  <a:gd name="T32" fmla="*/ 0 w 3069"/>
                  <a:gd name="T33" fmla="*/ 0 h 1082"/>
                  <a:gd name="T34" fmla="*/ 0 w 3069"/>
                  <a:gd name="T35" fmla="*/ 0 h 1082"/>
                  <a:gd name="T36" fmla="*/ 0 w 3069"/>
                  <a:gd name="T37" fmla="*/ 0 h 1082"/>
                  <a:gd name="T38" fmla="*/ 0 w 3069"/>
                  <a:gd name="T39" fmla="*/ 0 h 1082"/>
                  <a:gd name="T40" fmla="*/ 0 w 3069"/>
                  <a:gd name="T41" fmla="*/ 0 h 1082"/>
                  <a:gd name="T42" fmla="*/ 0 w 3069"/>
                  <a:gd name="T43" fmla="*/ 0 h 1082"/>
                  <a:gd name="T44" fmla="*/ 0 w 3069"/>
                  <a:gd name="T45" fmla="*/ 0 h 1082"/>
                  <a:gd name="T46" fmla="*/ 0 w 3069"/>
                  <a:gd name="T47" fmla="*/ 0 h 1082"/>
                  <a:gd name="T48" fmla="*/ 0 w 3069"/>
                  <a:gd name="T49" fmla="*/ 0 h 1082"/>
                  <a:gd name="T50" fmla="*/ 0 w 3069"/>
                  <a:gd name="T51" fmla="*/ 0 h 1082"/>
                  <a:gd name="T52" fmla="*/ 0 w 3069"/>
                  <a:gd name="T53" fmla="*/ 0 h 1082"/>
                  <a:gd name="T54" fmla="*/ 0 w 3069"/>
                  <a:gd name="T55" fmla="*/ 0 h 1082"/>
                  <a:gd name="T56" fmla="*/ 0 w 3069"/>
                  <a:gd name="T57" fmla="*/ 0 h 1082"/>
                  <a:gd name="T58" fmla="*/ 0 w 3069"/>
                  <a:gd name="T59" fmla="*/ 0 h 1082"/>
                  <a:gd name="T60" fmla="*/ 0 w 3069"/>
                  <a:gd name="T61" fmla="*/ 0 h 1082"/>
                  <a:gd name="T62" fmla="*/ 0 w 3069"/>
                  <a:gd name="T63" fmla="*/ 0 h 1082"/>
                  <a:gd name="T64" fmla="*/ 0 w 3069"/>
                  <a:gd name="T65" fmla="*/ 0 h 1082"/>
                  <a:gd name="T66" fmla="*/ 0 w 3069"/>
                  <a:gd name="T67" fmla="*/ 0 h 108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069"/>
                  <a:gd name="T103" fmla="*/ 0 h 1082"/>
                  <a:gd name="T104" fmla="*/ 3069 w 3069"/>
                  <a:gd name="T105" fmla="*/ 1082 h 108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069" h="1082">
                    <a:moveTo>
                      <a:pt x="25" y="281"/>
                    </a:moveTo>
                    <a:lnTo>
                      <a:pt x="0" y="384"/>
                    </a:lnTo>
                    <a:lnTo>
                      <a:pt x="272" y="520"/>
                    </a:lnTo>
                    <a:lnTo>
                      <a:pt x="306" y="647"/>
                    </a:lnTo>
                    <a:lnTo>
                      <a:pt x="313" y="757"/>
                    </a:lnTo>
                    <a:lnTo>
                      <a:pt x="279" y="886"/>
                    </a:lnTo>
                    <a:lnTo>
                      <a:pt x="365" y="775"/>
                    </a:lnTo>
                    <a:lnTo>
                      <a:pt x="407" y="647"/>
                    </a:lnTo>
                    <a:lnTo>
                      <a:pt x="399" y="554"/>
                    </a:lnTo>
                    <a:lnTo>
                      <a:pt x="1436" y="920"/>
                    </a:lnTo>
                    <a:lnTo>
                      <a:pt x="2915" y="425"/>
                    </a:lnTo>
                    <a:lnTo>
                      <a:pt x="2958" y="554"/>
                    </a:lnTo>
                    <a:lnTo>
                      <a:pt x="2958" y="698"/>
                    </a:lnTo>
                    <a:lnTo>
                      <a:pt x="2856" y="825"/>
                    </a:lnTo>
                    <a:lnTo>
                      <a:pt x="2371" y="1026"/>
                    </a:lnTo>
                    <a:lnTo>
                      <a:pt x="2345" y="1082"/>
                    </a:lnTo>
                    <a:lnTo>
                      <a:pt x="2908" y="868"/>
                    </a:lnTo>
                    <a:lnTo>
                      <a:pt x="3019" y="791"/>
                    </a:lnTo>
                    <a:lnTo>
                      <a:pt x="3069" y="664"/>
                    </a:lnTo>
                    <a:lnTo>
                      <a:pt x="3053" y="493"/>
                    </a:lnTo>
                    <a:lnTo>
                      <a:pt x="2976" y="400"/>
                    </a:lnTo>
                    <a:lnTo>
                      <a:pt x="2899" y="366"/>
                    </a:lnTo>
                    <a:lnTo>
                      <a:pt x="2695" y="459"/>
                    </a:lnTo>
                    <a:lnTo>
                      <a:pt x="1470" y="748"/>
                    </a:lnTo>
                    <a:lnTo>
                      <a:pt x="282" y="381"/>
                    </a:lnTo>
                    <a:lnTo>
                      <a:pt x="1402" y="809"/>
                    </a:lnTo>
                    <a:lnTo>
                      <a:pt x="1402" y="852"/>
                    </a:lnTo>
                    <a:lnTo>
                      <a:pt x="50" y="357"/>
                    </a:lnTo>
                    <a:lnTo>
                      <a:pt x="93" y="315"/>
                    </a:lnTo>
                    <a:lnTo>
                      <a:pt x="1597" y="43"/>
                    </a:lnTo>
                    <a:lnTo>
                      <a:pt x="2334" y="179"/>
                    </a:lnTo>
                    <a:lnTo>
                      <a:pt x="1556" y="0"/>
                    </a:lnTo>
                    <a:lnTo>
                      <a:pt x="25" y="2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83" name="Freeform 128"/>
              <p:cNvSpPr>
                <a:spLocks/>
              </p:cNvSpPr>
              <p:nvPr/>
            </p:nvSpPr>
            <p:spPr bwMode="auto">
              <a:xfrm>
                <a:off x="2883" y="2359"/>
                <a:ext cx="632" cy="320"/>
              </a:xfrm>
              <a:custGeom>
                <a:avLst/>
                <a:gdLst>
                  <a:gd name="T0" fmla="*/ 0 w 1894"/>
                  <a:gd name="T1" fmla="*/ 0 h 960"/>
                  <a:gd name="T2" fmla="*/ 0 w 1894"/>
                  <a:gd name="T3" fmla="*/ 0 h 960"/>
                  <a:gd name="T4" fmla="*/ 0 w 1894"/>
                  <a:gd name="T5" fmla="*/ 0 h 960"/>
                  <a:gd name="T6" fmla="*/ 0 w 1894"/>
                  <a:gd name="T7" fmla="*/ 0 h 960"/>
                  <a:gd name="T8" fmla="*/ 0 w 1894"/>
                  <a:gd name="T9" fmla="*/ 0 h 960"/>
                  <a:gd name="T10" fmla="*/ 0 w 1894"/>
                  <a:gd name="T11" fmla="*/ 0 h 960"/>
                  <a:gd name="T12" fmla="*/ 0 w 1894"/>
                  <a:gd name="T13" fmla="*/ 0 h 960"/>
                  <a:gd name="T14" fmla="*/ 0 w 1894"/>
                  <a:gd name="T15" fmla="*/ 0 h 960"/>
                  <a:gd name="T16" fmla="*/ 0 w 1894"/>
                  <a:gd name="T17" fmla="*/ 0 h 960"/>
                  <a:gd name="T18" fmla="*/ 0 w 1894"/>
                  <a:gd name="T19" fmla="*/ 0 h 960"/>
                  <a:gd name="T20" fmla="*/ 0 w 1894"/>
                  <a:gd name="T21" fmla="*/ 0 h 960"/>
                  <a:gd name="T22" fmla="*/ 0 w 1894"/>
                  <a:gd name="T23" fmla="*/ 0 h 960"/>
                  <a:gd name="T24" fmla="*/ 0 w 1894"/>
                  <a:gd name="T25" fmla="*/ 0 h 960"/>
                  <a:gd name="T26" fmla="*/ 0 w 1894"/>
                  <a:gd name="T27" fmla="*/ 0 h 960"/>
                  <a:gd name="T28" fmla="*/ 0 w 1894"/>
                  <a:gd name="T29" fmla="*/ 0 h 9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894"/>
                  <a:gd name="T46" fmla="*/ 0 h 960"/>
                  <a:gd name="T47" fmla="*/ 1894 w 1894"/>
                  <a:gd name="T48" fmla="*/ 960 h 96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894" h="960">
                    <a:moveTo>
                      <a:pt x="321" y="0"/>
                    </a:moveTo>
                    <a:lnTo>
                      <a:pt x="28" y="105"/>
                    </a:lnTo>
                    <a:lnTo>
                      <a:pt x="0" y="211"/>
                    </a:lnTo>
                    <a:lnTo>
                      <a:pt x="1441" y="960"/>
                    </a:lnTo>
                    <a:lnTo>
                      <a:pt x="1840" y="760"/>
                    </a:lnTo>
                    <a:lnTo>
                      <a:pt x="1894" y="626"/>
                    </a:lnTo>
                    <a:lnTo>
                      <a:pt x="1451" y="799"/>
                    </a:lnTo>
                    <a:lnTo>
                      <a:pt x="449" y="338"/>
                    </a:lnTo>
                    <a:lnTo>
                      <a:pt x="1401" y="831"/>
                    </a:lnTo>
                    <a:lnTo>
                      <a:pt x="1423" y="904"/>
                    </a:lnTo>
                    <a:lnTo>
                      <a:pt x="89" y="211"/>
                    </a:lnTo>
                    <a:lnTo>
                      <a:pt x="77" y="149"/>
                    </a:lnTo>
                    <a:lnTo>
                      <a:pt x="316" y="55"/>
                    </a:lnTo>
                    <a:lnTo>
                      <a:pt x="32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84" name="Freeform 129"/>
              <p:cNvSpPr>
                <a:spLocks/>
              </p:cNvSpPr>
              <p:nvPr/>
            </p:nvSpPr>
            <p:spPr bwMode="auto">
              <a:xfrm>
                <a:off x="2995" y="2396"/>
                <a:ext cx="528" cy="195"/>
              </a:xfrm>
              <a:custGeom>
                <a:avLst/>
                <a:gdLst>
                  <a:gd name="T0" fmla="*/ 0 w 1584"/>
                  <a:gd name="T1" fmla="*/ 0 h 584"/>
                  <a:gd name="T2" fmla="*/ 0 w 1584"/>
                  <a:gd name="T3" fmla="*/ 0 h 584"/>
                  <a:gd name="T4" fmla="*/ 0 w 1584"/>
                  <a:gd name="T5" fmla="*/ 0 h 584"/>
                  <a:gd name="T6" fmla="*/ 0 w 1584"/>
                  <a:gd name="T7" fmla="*/ 0 h 584"/>
                  <a:gd name="T8" fmla="*/ 0 w 1584"/>
                  <a:gd name="T9" fmla="*/ 0 h 584"/>
                  <a:gd name="T10" fmla="*/ 0 w 1584"/>
                  <a:gd name="T11" fmla="*/ 0 h 584"/>
                  <a:gd name="T12" fmla="*/ 0 w 1584"/>
                  <a:gd name="T13" fmla="*/ 0 h 584"/>
                  <a:gd name="T14" fmla="*/ 0 w 1584"/>
                  <a:gd name="T15" fmla="*/ 0 h 584"/>
                  <a:gd name="T16" fmla="*/ 0 w 1584"/>
                  <a:gd name="T17" fmla="*/ 0 h 584"/>
                  <a:gd name="T18" fmla="*/ 0 w 1584"/>
                  <a:gd name="T19" fmla="*/ 0 h 584"/>
                  <a:gd name="T20" fmla="*/ 0 w 1584"/>
                  <a:gd name="T21" fmla="*/ 0 h 584"/>
                  <a:gd name="T22" fmla="*/ 0 w 1584"/>
                  <a:gd name="T23" fmla="*/ 0 h 584"/>
                  <a:gd name="T24" fmla="*/ 0 w 1584"/>
                  <a:gd name="T25" fmla="*/ 0 h 584"/>
                  <a:gd name="T26" fmla="*/ 0 w 1584"/>
                  <a:gd name="T27" fmla="*/ 0 h 584"/>
                  <a:gd name="T28" fmla="*/ 0 w 1584"/>
                  <a:gd name="T29" fmla="*/ 0 h 584"/>
                  <a:gd name="T30" fmla="*/ 0 w 1584"/>
                  <a:gd name="T31" fmla="*/ 0 h 584"/>
                  <a:gd name="T32" fmla="*/ 0 w 1584"/>
                  <a:gd name="T33" fmla="*/ 0 h 584"/>
                  <a:gd name="T34" fmla="*/ 0 w 1584"/>
                  <a:gd name="T35" fmla="*/ 0 h 584"/>
                  <a:gd name="T36" fmla="*/ 0 w 1584"/>
                  <a:gd name="T37" fmla="*/ 0 h 584"/>
                  <a:gd name="T38" fmla="*/ 0 w 1584"/>
                  <a:gd name="T39" fmla="*/ 0 h 584"/>
                  <a:gd name="T40" fmla="*/ 0 w 1584"/>
                  <a:gd name="T41" fmla="*/ 0 h 58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84"/>
                  <a:gd name="T64" fmla="*/ 0 h 584"/>
                  <a:gd name="T65" fmla="*/ 1584 w 1584"/>
                  <a:gd name="T66" fmla="*/ 584 h 58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84" h="584">
                    <a:moveTo>
                      <a:pt x="0" y="83"/>
                    </a:moveTo>
                    <a:lnTo>
                      <a:pt x="1082" y="584"/>
                    </a:lnTo>
                    <a:lnTo>
                      <a:pt x="1584" y="378"/>
                    </a:lnTo>
                    <a:lnTo>
                      <a:pt x="1584" y="335"/>
                    </a:lnTo>
                    <a:lnTo>
                      <a:pt x="1200" y="483"/>
                    </a:lnTo>
                    <a:lnTo>
                      <a:pt x="1255" y="360"/>
                    </a:lnTo>
                    <a:lnTo>
                      <a:pt x="1448" y="282"/>
                    </a:lnTo>
                    <a:lnTo>
                      <a:pt x="1239" y="306"/>
                    </a:lnTo>
                    <a:lnTo>
                      <a:pt x="1227" y="171"/>
                    </a:lnTo>
                    <a:lnTo>
                      <a:pt x="1156" y="22"/>
                    </a:lnTo>
                    <a:lnTo>
                      <a:pt x="1106" y="56"/>
                    </a:lnTo>
                    <a:lnTo>
                      <a:pt x="1167" y="171"/>
                    </a:lnTo>
                    <a:lnTo>
                      <a:pt x="662" y="0"/>
                    </a:lnTo>
                    <a:lnTo>
                      <a:pt x="1167" y="249"/>
                    </a:lnTo>
                    <a:lnTo>
                      <a:pt x="1181" y="325"/>
                    </a:lnTo>
                    <a:lnTo>
                      <a:pt x="1141" y="418"/>
                    </a:lnTo>
                    <a:lnTo>
                      <a:pt x="358" y="111"/>
                    </a:lnTo>
                    <a:lnTo>
                      <a:pt x="1137" y="466"/>
                    </a:lnTo>
                    <a:lnTo>
                      <a:pt x="1082" y="540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85" name="Freeform 130"/>
              <p:cNvSpPr>
                <a:spLocks/>
              </p:cNvSpPr>
              <p:nvPr/>
            </p:nvSpPr>
            <p:spPr bwMode="auto">
              <a:xfrm>
                <a:off x="3435" y="2322"/>
                <a:ext cx="370" cy="487"/>
              </a:xfrm>
              <a:custGeom>
                <a:avLst/>
                <a:gdLst>
                  <a:gd name="T0" fmla="*/ 0 w 1109"/>
                  <a:gd name="T1" fmla="*/ 0 h 1460"/>
                  <a:gd name="T2" fmla="*/ 0 w 1109"/>
                  <a:gd name="T3" fmla="*/ 0 h 1460"/>
                  <a:gd name="T4" fmla="*/ 0 w 1109"/>
                  <a:gd name="T5" fmla="*/ 0 h 1460"/>
                  <a:gd name="T6" fmla="*/ 0 w 1109"/>
                  <a:gd name="T7" fmla="*/ 0 h 1460"/>
                  <a:gd name="T8" fmla="*/ 0 w 1109"/>
                  <a:gd name="T9" fmla="*/ 0 h 1460"/>
                  <a:gd name="T10" fmla="*/ 0 w 1109"/>
                  <a:gd name="T11" fmla="*/ 0 h 1460"/>
                  <a:gd name="T12" fmla="*/ 0 w 1109"/>
                  <a:gd name="T13" fmla="*/ 0 h 1460"/>
                  <a:gd name="T14" fmla="*/ 0 w 1109"/>
                  <a:gd name="T15" fmla="*/ 0 h 1460"/>
                  <a:gd name="T16" fmla="*/ 0 w 1109"/>
                  <a:gd name="T17" fmla="*/ 0 h 1460"/>
                  <a:gd name="T18" fmla="*/ 0 w 1109"/>
                  <a:gd name="T19" fmla="*/ 0 h 1460"/>
                  <a:gd name="T20" fmla="*/ 0 w 1109"/>
                  <a:gd name="T21" fmla="*/ 0 h 1460"/>
                  <a:gd name="T22" fmla="*/ 0 w 1109"/>
                  <a:gd name="T23" fmla="*/ 0 h 1460"/>
                  <a:gd name="T24" fmla="*/ 0 w 1109"/>
                  <a:gd name="T25" fmla="*/ 0 h 1460"/>
                  <a:gd name="T26" fmla="*/ 0 w 1109"/>
                  <a:gd name="T27" fmla="*/ 0 h 1460"/>
                  <a:gd name="T28" fmla="*/ 0 w 1109"/>
                  <a:gd name="T29" fmla="*/ 0 h 1460"/>
                  <a:gd name="T30" fmla="*/ 0 w 1109"/>
                  <a:gd name="T31" fmla="*/ 0 h 1460"/>
                  <a:gd name="T32" fmla="*/ 0 w 1109"/>
                  <a:gd name="T33" fmla="*/ 0 h 1460"/>
                  <a:gd name="T34" fmla="*/ 0 w 1109"/>
                  <a:gd name="T35" fmla="*/ 0 h 1460"/>
                  <a:gd name="T36" fmla="*/ 0 w 1109"/>
                  <a:gd name="T37" fmla="*/ 0 h 1460"/>
                  <a:gd name="T38" fmla="*/ 0 w 1109"/>
                  <a:gd name="T39" fmla="*/ 0 h 1460"/>
                  <a:gd name="T40" fmla="*/ 0 w 1109"/>
                  <a:gd name="T41" fmla="*/ 0 h 1460"/>
                  <a:gd name="T42" fmla="*/ 0 w 1109"/>
                  <a:gd name="T43" fmla="*/ 0 h 1460"/>
                  <a:gd name="T44" fmla="*/ 0 w 1109"/>
                  <a:gd name="T45" fmla="*/ 0 h 1460"/>
                  <a:gd name="T46" fmla="*/ 0 w 1109"/>
                  <a:gd name="T47" fmla="*/ 0 h 1460"/>
                  <a:gd name="T48" fmla="*/ 0 w 1109"/>
                  <a:gd name="T49" fmla="*/ 0 h 1460"/>
                  <a:gd name="T50" fmla="*/ 0 w 1109"/>
                  <a:gd name="T51" fmla="*/ 0 h 1460"/>
                  <a:gd name="T52" fmla="*/ 0 w 1109"/>
                  <a:gd name="T53" fmla="*/ 0 h 1460"/>
                  <a:gd name="T54" fmla="*/ 0 w 1109"/>
                  <a:gd name="T55" fmla="*/ 0 h 1460"/>
                  <a:gd name="T56" fmla="*/ 0 w 1109"/>
                  <a:gd name="T57" fmla="*/ 0 h 1460"/>
                  <a:gd name="T58" fmla="*/ 0 w 1109"/>
                  <a:gd name="T59" fmla="*/ 0 h 1460"/>
                  <a:gd name="T60" fmla="*/ 0 w 1109"/>
                  <a:gd name="T61" fmla="*/ 0 h 146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109"/>
                  <a:gd name="T94" fmla="*/ 0 h 1460"/>
                  <a:gd name="T95" fmla="*/ 1109 w 1109"/>
                  <a:gd name="T96" fmla="*/ 1460 h 146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109" h="1460">
                    <a:moveTo>
                      <a:pt x="0" y="378"/>
                    </a:moveTo>
                    <a:lnTo>
                      <a:pt x="411" y="256"/>
                    </a:lnTo>
                    <a:lnTo>
                      <a:pt x="1109" y="0"/>
                    </a:lnTo>
                    <a:lnTo>
                      <a:pt x="626" y="245"/>
                    </a:lnTo>
                    <a:lnTo>
                      <a:pt x="709" y="346"/>
                    </a:lnTo>
                    <a:lnTo>
                      <a:pt x="709" y="467"/>
                    </a:lnTo>
                    <a:lnTo>
                      <a:pt x="643" y="672"/>
                    </a:lnTo>
                    <a:lnTo>
                      <a:pt x="554" y="895"/>
                    </a:lnTo>
                    <a:lnTo>
                      <a:pt x="550" y="1016"/>
                    </a:lnTo>
                    <a:lnTo>
                      <a:pt x="632" y="1199"/>
                    </a:lnTo>
                    <a:lnTo>
                      <a:pt x="510" y="1055"/>
                    </a:lnTo>
                    <a:lnTo>
                      <a:pt x="494" y="899"/>
                    </a:lnTo>
                    <a:lnTo>
                      <a:pt x="588" y="639"/>
                    </a:lnTo>
                    <a:lnTo>
                      <a:pt x="660" y="450"/>
                    </a:lnTo>
                    <a:lnTo>
                      <a:pt x="550" y="251"/>
                    </a:lnTo>
                    <a:lnTo>
                      <a:pt x="244" y="368"/>
                    </a:lnTo>
                    <a:lnTo>
                      <a:pt x="272" y="428"/>
                    </a:lnTo>
                    <a:lnTo>
                      <a:pt x="294" y="583"/>
                    </a:lnTo>
                    <a:lnTo>
                      <a:pt x="266" y="760"/>
                    </a:lnTo>
                    <a:lnTo>
                      <a:pt x="222" y="933"/>
                    </a:lnTo>
                    <a:lnTo>
                      <a:pt x="206" y="1110"/>
                    </a:lnTo>
                    <a:lnTo>
                      <a:pt x="256" y="1283"/>
                    </a:lnTo>
                    <a:lnTo>
                      <a:pt x="371" y="1460"/>
                    </a:lnTo>
                    <a:lnTo>
                      <a:pt x="250" y="1387"/>
                    </a:lnTo>
                    <a:lnTo>
                      <a:pt x="167" y="1199"/>
                    </a:lnTo>
                    <a:lnTo>
                      <a:pt x="150" y="989"/>
                    </a:lnTo>
                    <a:lnTo>
                      <a:pt x="212" y="716"/>
                    </a:lnTo>
                    <a:lnTo>
                      <a:pt x="234" y="551"/>
                    </a:lnTo>
                    <a:lnTo>
                      <a:pt x="150" y="390"/>
                    </a:lnTo>
                    <a:lnTo>
                      <a:pt x="0" y="37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86" name="Freeform 131"/>
              <p:cNvSpPr>
                <a:spLocks/>
              </p:cNvSpPr>
              <p:nvPr/>
            </p:nvSpPr>
            <p:spPr bwMode="auto">
              <a:xfrm>
                <a:off x="3550" y="2694"/>
                <a:ext cx="96" cy="115"/>
              </a:xfrm>
              <a:custGeom>
                <a:avLst/>
                <a:gdLst>
                  <a:gd name="T0" fmla="*/ 0 w 288"/>
                  <a:gd name="T1" fmla="*/ 0 h 344"/>
                  <a:gd name="T2" fmla="*/ 0 w 288"/>
                  <a:gd name="T3" fmla="*/ 0 h 344"/>
                  <a:gd name="T4" fmla="*/ 0 w 288"/>
                  <a:gd name="T5" fmla="*/ 0 h 344"/>
                  <a:gd name="T6" fmla="*/ 0 w 288"/>
                  <a:gd name="T7" fmla="*/ 0 h 344"/>
                  <a:gd name="T8" fmla="*/ 0 w 288"/>
                  <a:gd name="T9" fmla="*/ 0 h 344"/>
                  <a:gd name="T10" fmla="*/ 0 w 288"/>
                  <a:gd name="T11" fmla="*/ 0 h 344"/>
                  <a:gd name="T12" fmla="*/ 0 w 288"/>
                  <a:gd name="T13" fmla="*/ 0 h 344"/>
                  <a:gd name="T14" fmla="*/ 0 w 288"/>
                  <a:gd name="T15" fmla="*/ 0 h 344"/>
                  <a:gd name="T16" fmla="*/ 0 w 288"/>
                  <a:gd name="T17" fmla="*/ 0 h 3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8"/>
                  <a:gd name="T28" fmla="*/ 0 h 344"/>
                  <a:gd name="T29" fmla="*/ 288 w 288"/>
                  <a:gd name="T30" fmla="*/ 344 h 3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8" h="344">
                    <a:moveTo>
                      <a:pt x="27" y="344"/>
                    </a:moveTo>
                    <a:lnTo>
                      <a:pt x="0" y="161"/>
                    </a:lnTo>
                    <a:lnTo>
                      <a:pt x="73" y="0"/>
                    </a:lnTo>
                    <a:lnTo>
                      <a:pt x="139" y="6"/>
                    </a:lnTo>
                    <a:lnTo>
                      <a:pt x="288" y="83"/>
                    </a:lnTo>
                    <a:lnTo>
                      <a:pt x="111" y="66"/>
                    </a:lnTo>
                    <a:lnTo>
                      <a:pt x="49" y="167"/>
                    </a:lnTo>
                    <a:lnTo>
                      <a:pt x="27" y="3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87" name="Freeform 132"/>
              <p:cNvSpPr>
                <a:spLocks/>
              </p:cNvSpPr>
              <p:nvPr/>
            </p:nvSpPr>
            <p:spPr bwMode="auto">
              <a:xfrm>
                <a:off x="3631" y="2202"/>
                <a:ext cx="303" cy="361"/>
              </a:xfrm>
              <a:custGeom>
                <a:avLst/>
                <a:gdLst>
                  <a:gd name="T0" fmla="*/ 0 w 908"/>
                  <a:gd name="T1" fmla="*/ 0 h 1082"/>
                  <a:gd name="T2" fmla="*/ 0 w 908"/>
                  <a:gd name="T3" fmla="*/ 0 h 1082"/>
                  <a:gd name="T4" fmla="*/ 0 w 908"/>
                  <a:gd name="T5" fmla="*/ 0 h 1082"/>
                  <a:gd name="T6" fmla="*/ 0 w 908"/>
                  <a:gd name="T7" fmla="*/ 0 h 1082"/>
                  <a:gd name="T8" fmla="*/ 0 w 908"/>
                  <a:gd name="T9" fmla="*/ 0 h 1082"/>
                  <a:gd name="T10" fmla="*/ 0 w 908"/>
                  <a:gd name="T11" fmla="*/ 0 h 1082"/>
                  <a:gd name="T12" fmla="*/ 0 w 908"/>
                  <a:gd name="T13" fmla="*/ 0 h 1082"/>
                  <a:gd name="T14" fmla="*/ 0 w 908"/>
                  <a:gd name="T15" fmla="*/ 0 h 1082"/>
                  <a:gd name="T16" fmla="*/ 0 w 908"/>
                  <a:gd name="T17" fmla="*/ 0 h 1082"/>
                  <a:gd name="T18" fmla="*/ 0 w 908"/>
                  <a:gd name="T19" fmla="*/ 0 h 1082"/>
                  <a:gd name="T20" fmla="*/ 0 w 908"/>
                  <a:gd name="T21" fmla="*/ 0 h 1082"/>
                  <a:gd name="T22" fmla="*/ 0 w 908"/>
                  <a:gd name="T23" fmla="*/ 0 h 1082"/>
                  <a:gd name="T24" fmla="*/ 0 w 908"/>
                  <a:gd name="T25" fmla="*/ 0 h 1082"/>
                  <a:gd name="T26" fmla="*/ 0 w 908"/>
                  <a:gd name="T27" fmla="*/ 0 h 1082"/>
                  <a:gd name="T28" fmla="*/ 0 w 908"/>
                  <a:gd name="T29" fmla="*/ 0 h 1082"/>
                  <a:gd name="T30" fmla="*/ 0 w 908"/>
                  <a:gd name="T31" fmla="*/ 0 h 1082"/>
                  <a:gd name="T32" fmla="*/ 0 w 908"/>
                  <a:gd name="T33" fmla="*/ 0 h 1082"/>
                  <a:gd name="T34" fmla="*/ 0 w 908"/>
                  <a:gd name="T35" fmla="*/ 0 h 1082"/>
                  <a:gd name="T36" fmla="*/ 0 w 908"/>
                  <a:gd name="T37" fmla="*/ 0 h 108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908"/>
                  <a:gd name="T58" fmla="*/ 0 h 1082"/>
                  <a:gd name="T59" fmla="*/ 908 w 908"/>
                  <a:gd name="T60" fmla="*/ 1082 h 108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908" h="1082">
                    <a:moveTo>
                      <a:pt x="66" y="949"/>
                    </a:moveTo>
                    <a:lnTo>
                      <a:pt x="576" y="716"/>
                    </a:lnTo>
                    <a:lnTo>
                      <a:pt x="695" y="703"/>
                    </a:lnTo>
                    <a:lnTo>
                      <a:pt x="781" y="621"/>
                    </a:lnTo>
                    <a:lnTo>
                      <a:pt x="859" y="428"/>
                    </a:lnTo>
                    <a:lnTo>
                      <a:pt x="825" y="161"/>
                    </a:lnTo>
                    <a:lnTo>
                      <a:pt x="700" y="52"/>
                    </a:lnTo>
                    <a:lnTo>
                      <a:pt x="478" y="124"/>
                    </a:lnTo>
                    <a:lnTo>
                      <a:pt x="661" y="0"/>
                    </a:lnTo>
                    <a:lnTo>
                      <a:pt x="781" y="40"/>
                    </a:lnTo>
                    <a:lnTo>
                      <a:pt x="881" y="151"/>
                    </a:lnTo>
                    <a:lnTo>
                      <a:pt x="908" y="372"/>
                    </a:lnTo>
                    <a:lnTo>
                      <a:pt x="897" y="527"/>
                    </a:lnTo>
                    <a:lnTo>
                      <a:pt x="794" y="723"/>
                    </a:lnTo>
                    <a:lnTo>
                      <a:pt x="726" y="765"/>
                    </a:lnTo>
                    <a:lnTo>
                      <a:pt x="604" y="760"/>
                    </a:lnTo>
                    <a:lnTo>
                      <a:pt x="0" y="1082"/>
                    </a:lnTo>
                    <a:lnTo>
                      <a:pt x="66" y="94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88" name="Freeform 133"/>
              <p:cNvSpPr>
                <a:spLocks/>
              </p:cNvSpPr>
              <p:nvPr/>
            </p:nvSpPr>
            <p:spPr bwMode="auto">
              <a:xfrm>
                <a:off x="3002" y="2496"/>
                <a:ext cx="1085" cy="420"/>
              </a:xfrm>
              <a:custGeom>
                <a:avLst/>
                <a:gdLst>
                  <a:gd name="T0" fmla="*/ 0 w 3257"/>
                  <a:gd name="T1" fmla="*/ 0 h 1259"/>
                  <a:gd name="T2" fmla="*/ 0 w 3257"/>
                  <a:gd name="T3" fmla="*/ 0 h 1259"/>
                  <a:gd name="T4" fmla="*/ 0 w 3257"/>
                  <a:gd name="T5" fmla="*/ 0 h 1259"/>
                  <a:gd name="T6" fmla="*/ 0 w 3257"/>
                  <a:gd name="T7" fmla="*/ 0 h 1259"/>
                  <a:gd name="T8" fmla="*/ 0 w 3257"/>
                  <a:gd name="T9" fmla="*/ 0 h 1259"/>
                  <a:gd name="T10" fmla="*/ 0 w 3257"/>
                  <a:gd name="T11" fmla="*/ 0 h 1259"/>
                  <a:gd name="T12" fmla="*/ 0 w 3257"/>
                  <a:gd name="T13" fmla="*/ 0 h 1259"/>
                  <a:gd name="T14" fmla="*/ 0 w 3257"/>
                  <a:gd name="T15" fmla="*/ 0 h 1259"/>
                  <a:gd name="T16" fmla="*/ 0 w 3257"/>
                  <a:gd name="T17" fmla="*/ 0 h 1259"/>
                  <a:gd name="T18" fmla="*/ 0 w 3257"/>
                  <a:gd name="T19" fmla="*/ 0 h 1259"/>
                  <a:gd name="T20" fmla="*/ 0 w 3257"/>
                  <a:gd name="T21" fmla="*/ 0 h 1259"/>
                  <a:gd name="T22" fmla="*/ 0 w 3257"/>
                  <a:gd name="T23" fmla="*/ 0 h 1259"/>
                  <a:gd name="T24" fmla="*/ 0 w 3257"/>
                  <a:gd name="T25" fmla="*/ 0 h 1259"/>
                  <a:gd name="T26" fmla="*/ 0 w 3257"/>
                  <a:gd name="T27" fmla="*/ 0 h 1259"/>
                  <a:gd name="T28" fmla="*/ 0 w 3257"/>
                  <a:gd name="T29" fmla="*/ 0 h 1259"/>
                  <a:gd name="T30" fmla="*/ 0 w 3257"/>
                  <a:gd name="T31" fmla="*/ 0 h 1259"/>
                  <a:gd name="T32" fmla="*/ 0 w 3257"/>
                  <a:gd name="T33" fmla="*/ 0 h 1259"/>
                  <a:gd name="T34" fmla="*/ 0 w 3257"/>
                  <a:gd name="T35" fmla="*/ 0 h 1259"/>
                  <a:gd name="T36" fmla="*/ 0 w 3257"/>
                  <a:gd name="T37" fmla="*/ 0 h 1259"/>
                  <a:gd name="T38" fmla="*/ 0 w 3257"/>
                  <a:gd name="T39" fmla="*/ 0 h 1259"/>
                  <a:gd name="T40" fmla="*/ 0 w 3257"/>
                  <a:gd name="T41" fmla="*/ 0 h 1259"/>
                  <a:gd name="T42" fmla="*/ 0 w 3257"/>
                  <a:gd name="T43" fmla="*/ 0 h 1259"/>
                  <a:gd name="T44" fmla="*/ 0 w 3257"/>
                  <a:gd name="T45" fmla="*/ 0 h 1259"/>
                  <a:gd name="T46" fmla="*/ 0 w 3257"/>
                  <a:gd name="T47" fmla="*/ 0 h 1259"/>
                  <a:gd name="T48" fmla="*/ 0 w 3257"/>
                  <a:gd name="T49" fmla="*/ 0 h 1259"/>
                  <a:gd name="T50" fmla="*/ 0 w 3257"/>
                  <a:gd name="T51" fmla="*/ 0 h 1259"/>
                  <a:gd name="T52" fmla="*/ 0 w 3257"/>
                  <a:gd name="T53" fmla="*/ 0 h 1259"/>
                  <a:gd name="T54" fmla="*/ 0 w 3257"/>
                  <a:gd name="T55" fmla="*/ 0 h 1259"/>
                  <a:gd name="T56" fmla="*/ 0 w 3257"/>
                  <a:gd name="T57" fmla="*/ 0 h 1259"/>
                  <a:gd name="T58" fmla="*/ 0 w 3257"/>
                  <a:gd name="T59" fmla="*/ 0 h 1259"/>
                  <a:gd name="T60" fmla="*/ 0 w 3257"/>
                  <a:gd name="T61" fmla="*/ 0 h 1259"/>
                  <a:gd name="T62" fmla="*/ 0 w 3257"/>
                  <a:gd name="T63" fmla="*/ 0 h 1259"/>
                  <a:gd name="T64" fmla="*/ 0 w 3257"/>
                  <a:gd name="T65" fmla="*/ 0 h 1259"/>
                  <a:gd name="T66" fmla="*/ 0 w 3257"/>
                  <a:gd name="T67" fmla="*/ 0 h 1259"/>
                  <a:gd name="T68" fmla="*/ 0 w 3257"/>
                  <a:gd name="T69" fmla="*/ 0 h 1259"/>
                  <a:gd name="T70" fmla="*/ 0 w 3257"/>
                  <a:gd name="T71" fmla="*/ 0 h 1259"/>
                  <a:gd name="T72" fmla="*/ 0 w 3257"/>
                  <a:gd name="T73" fmla="*/ 0 h 1259"/>
                  <a:gd name="T74" fmla="*/ 0 w 3257"/>
                  <a:gd name="T75" fmla="*/ 0 h 1259"/>
                  <a:gd name="T76" fmla="*/ 0 w 3257"/>
                  <a:gd name="T77" fmla="*/ 0 h 1259"/>
                  <a:gd name="T78" fmla="*/ 0 w 3257"/>
                  <a:gd name="T79" fmla="*/ 0 h 1259"/>
                  <a:gd name="T80" fmla="*/ 0 w 3257"/>
                  <a:gd name="T81" fmla="*/ 0 h 1259"/>
                  <a:gd name="T82" fmla="*/ 0 w 3257"/>
                  <a:gd name="T83" fmla="*/ 0 h 1259"/>
                  <a:gd name="T84" fmla="*/ 0 w 3257"/>
                  <a:gd name="T85" fmla="*/ 0 h 1259"/>
                  <a:gd name="T86" fmla="*/ 0 w 3257"/>
                  <a:gd name="T87" fmla="*/ 0 h 1259"/>
                  <a:gd name="T88" fmla="*/ 0 w 3257"/>
                  <a:gd name="T89" fmla="*/ 0 h 1259"/>
                  <a:gd name="T90" fmla="*/ 0 w 3257"/>
                  <a:gd name="T91" fmla="*/ 0 h 1259"/>
                  <a:gd name="T92" fmla="*/ 0 w 3257"/>
                  <a:gd name="T93" fmla="*/ 0 h 125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257"/>
                  <a:gd name="T142" fmla="*/ 0 h 1259"/>
                  <a:gd name="T143" fmla="*/ 3257 w 3257"/>
                  <a:gd name="T144" fmla="*/ 1259 h 125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257" h="1259">
                    <a:moveTo>
                      <a:pt x="44" y="0"/>
                    </a:moveTo>
                    <a:lnTo>
                      <a:pt x="0" y="99"/>
                    </a:lnTo>
                    <a:lnTo>
                      <a:pt x="5" y="321"/>
                    </a:lnTo>
                    <a:lnTo>
                      <a:pt x="66" y="448"/>
                    </a:lnTo>
                    <a:lnTo>
                      <a:pt x="166" y="482"/>
                    </a:lnTo>
                    <a:lnTo>
                      <a:pt x="338" y="625"/>
                    </a:lnTo>
                    <a:lnTo>
                      <a:pt x="758" y="915"/>
                    </a:lnTo>
                    <a:lnTo>
                      <a:pt x="853" y="931"/>
                    </a:lnTo>
                    <a:lnTo>
                      <a:pt x="974" y="997"/>
                    </a:lnTo>
                    <a:lnTo>
                      <a:pt x="1014" y="1076"/>
                    </a:lnTo>
                    <a:lnTo>
                      <a:pt x="1334" y="1242"/>
                    </a:lnTo>
                    <a:lnTo>
                      <a:pt x="1468" y="1259"/>
                    </a:lnTo>
                    <a:lnTo>
                      <a:pt x="3257" y="698"/>
                    </a:lnTo>
                    <a:lnTo>
                      <a:pt x="3241" y="577"/>
                    </a:lnTo>
                    <a:lnTo>
                      <a:pt x="2764" y="426"/>
                    </a:lnTo>
                    <a:lnTo>
                      <a:pt x="3207" y="621"/>
                    </a:lnTo>
                    <a:lnTo>
                      <a:pt x="1446" y="1174"/>
                    </a:lnTo>
                    <a:lnTo>
                      <a:pt x="1334" y="1076"/>
                    </a:lnTo>
                    <a:lnTo>
                      <a:pt x="1279" y="931"/>
                    </a:lnTo>
                    <a:lnTo>
                      <a:pt x="1324" y="648"/>
                    </a:lnTo>
                    <a:lnTo>
                      <a:pt x="1245" y="786"/>
                    </a:lnTo>
                    <a:lnTo>
                      <a:pt x="1229" y="931"/>
                    </a:lnTo>
                    <a:lnTo>
                      <a:pt x="1279" y="1114"/>
                    </a:lnTo>
                    <a:lnTo>
                      <a:pt x="1324" y="1174"/>
                    </a:lnTo>
                    <a:lnTo>
                      <a:pt x="1064" y="1048"/>
                    </a:lnTo>
                    <a:lnTo>
                      <a:pt x="1014" y="925"/>
                    </a:lnTo>
                    <a:lnTo>
                      <a:pt x="1002" y="742"/>
                    </a:lnTo>
                    <a:lnTo>
                      <a:pt x="1036" y="615"/>
                    </a:lnTo>
                    <a:lnTo>
                      <a:pt x="974" y="710"/>
                    </a:lnTo>
                    <a:lnTo>
                      <a:pt x="952" y="842"/>
                    </a:lnTo>
                    <a:lnTo>
                      <a:pt x="941" y="921"/>
                    </a:lnTo>
                    <a:lnTo>
                      <a:pt x="847" y="859"/>
                    </a:lnTo>
                    <a:lnTo>
                      <a:pt x="831" y="698"/>
                    </a:lnTo>
                    <a:lnTo>
                      <a:pt x="881" y="510"/>
                    </a:lnTo>
                    <a:lnTo>
                      <a:pt x="820" y="593"/>
                    </a:lnTo>
                    <a:lnTo>
                      <a:pt x="776" y="720"/>
                    </a:lnTo>
                    <a:lnTo>
                      <a:pt x="776" y="853"/>
                    </a:lnTo>
                    <a:lnTo>
                      <a:pt x="183" y="442"/>
                    </a:lnTo>
                    <a:lnTo>
                      <a:pt x="177" y="321"/>
                    </a:lnTo>
                    <a:lnTo>
                      <a:pt x="183" y="221"/>
                    </a:lnTo>
                    <a:lnTo>
                      <a:pt x="132" y="287"/>
                    </a:lnTo>
                    <a:lnTo>
                      <a:pt x="104" y="394"/>
                    </a:lnTo>
                    <a:lnTo>
                      <a:pt x="44" y="282"/>
                    </a:lnTo>
                    <a:lnTo>
                      <a:pt x="44" y="121"/>
                    </a:lnTo>
                    <a:lnTo>
                      <a:pt x="149" y="54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89" name="Freeform 134"/>
              <p:cNvSpPr>
                <a:spLocks/>
              </p:cNvSpPr>
              <p:nvPr/>
            </p:nvSpPr>
            <p:spPr bwMode="auto">
              <a:xfrm>
                <a:off x="3446" y="2677"/>
                <a:ext cx="100" cy="152"/>
              </a:xfrm>
              <a:custGeom>
                <a:avLst/>
                <a:gdLst>
                  <a:gd name="T0" fmla="*/ 0 w 300"/>
                  <a:gd name="T1" fmla="*/ 0 h 454"/>
                  <a:gd name="T2" fmla="*/ 0 w 300"/>
                  <a:gd name="T3" fmla="*/ 0 h 454"/>
                  <a:gd name="T4" fmla="*/ 0 w 300"/>
                  <a:gd name="T5" fmla="*/ 0 h 454"/>
                  <a:gd name="T6" fmla="*/ 0 w 300"/>
                  <a:gd name="T7" fmla="*/ 0 h 454"/>
                  <a:gd name="T8" fmla="*/ 0 w 300"/>
                  <a:gd name="T9" fmla="*/ 0 h 454"/>
                  <a:gd name="T10" fmla="*/ 0 w 300"/>
                  <a:gd name="T11" fmla="*/ 0 h 454"/>
                  <a:gd name="T12" fmla="*/ 0 w 300"/>
                  <a:gd name="T13" fmla="*/ 0 h 454"/>
                  <a:gd name="T14" fmla="*/ 0 w 300"/>
                  <a:gd name="T15" fmla="*/ 0 h 454"/>
                  <a:gd name="T16" fmla="*/ 0 w 300"/>
                  <a:gd name="T17" fmla="*/ 0 h 454"/>
                  <a:gd name="T18" fmla="*/ 0 w 300"/>
                  <a:gd name="T19" fmla="*/ 0 h 454"/>
                  <a:gd name="T20" fmla="*/ 0 w 300"/>
                  <a:gd name="T21" fmla="*/ 0 h 454"/>
                  <a:gd name="T22" fmla="*/ 0 w 300"/>
                  <a:gd name="T23" fmla="*/ 0 h 4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00"/>
                  <a:gd name="T37" fmla="*/ 0 h 454"/>
                  <a:gd name="T38" fmla="*/ 300 w 300"/>
                  <a:gd name="T39" fmla="*/ 454 h 45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00" h="454">
                    <a:moveTo>
                      <a:pt x="145" y="0"/>
                    </a:moveTo>
                    <a:lnTo>
                      <a:pt x="78" y="50"/>
                    </a:lnTo>
                    <a:lnTo>
                      <a:pt x="46" y="138"/>
                    </a:lnTo>
                    <a:lnTo>
                      <a:pt x="0" y="350"/>
                    </a:lnTo>
                    <a:lnTo>
                      <a:pt x="46" y="454"/>
                    </a:lnTo>
                    <a:lnTo>
                      <a:pt x="300" y="372"/>
                    </a:lnTo>
                    <a:lnTo>
                      <a:pt x="239" y="310"/>
                    </a:lnTo>
                    <a:lnTo>
                      <a:pt x="78" y="355"/>
                    </a:lnTo>
                    <a:lnTo>
                      <a:pt x="84" y="183"/>
                    </a:lnTo>
                    <a:lnTo>
                      <a:pt x="156" y="122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90" name="Freeform 135"/>
              <p:cNvSpPr>
                <a:spLocks/>
              </p:cNvSpPr>
              <p:nvPr/>
            </p:nvSpPr>
            <p:spPr bwMode="auto">
              <a:xfrm>
                <a:off x="3558" y="2740"/>
                <a:ext cx="156" cy="54"/>
              </a:xfrm>
              <a:custGeom>
                <a:avLst/>
                <a:gdLst>
                  <a:gd name="T0" fmla="*/ 0 w 470"/>
                  <a:gd name="T1" fmla="*/ 0 h 161"/>
                  <a:gd name="T2" fmla="*/ 0 w 470"/>
                  <a:gd name="T3" fmla="*/ 0 h 161"/>
                  <a:gd name="T4" fmla="*/ 0 w 470"/>
                  <a:gd name="T5" fmla="*/ 0 h 161"/>
                  <a:gd name="T6" fmla="*/ 0 w 470"/>
                  <a:gd name="T7" fmla="*/ 0 h 161"/>
                  <a:gd name="T8" fmla="*/ 0 w 470"/>
                  <a:gd name="T9" fmla="*/ 0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0"/>
                  <a:gd name="T16" fmla="*/ 0 h 161"/>
                  <a:gd name="T17" fmla="*/ 470 w 470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0" h="161">
                    <a:moveTo>
                      <a:pt x="10" y="99"/>
                    </a:moveTo>
                    <a:lnTo>
                      <a:pt x="470" y="0"/>
                    </a:lnTo>
                    <a:lnTo>
                      <a:pt x="0" y="161"/>
                    </a:lnTo>
                    <a:lnTo>
                      <a:pt x="10" y="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91" name="Freeform 136"/>
              <p:cNvSpPr>
                <a:spLocks/>
              </p:cNvSpPr>
              <p:nvPr/>
            </p:nvSpPr>
            <p:spPr bwMode="auto">
              <a:xfrm>
                <a:off x="2933" y="2554"/>
                <a:ext cx="1017" cy="494"/>
              </a:xfrm>
              <a:custGeom>
                <a:avLst/>
                <a:gdLst>
                  <a:gd name="T0" fmla="*/ 0 w 3052"/>
                  <a:gd name="T1" fmla="*/ 0 h 1482"/>
                  <a:gd name="T2" fmla="*/ 0 w 3052"/>
                  <a:gd name="T3" fmla="*/ 0 h 1482"/>
                  <a:gd name="T4" fmla="*/ 0 w 3052"/>
                  <a:gd name="T5" fmla="*/ 0 h 1482"/>
                  <a:gd name="T6" fmla="*/ 0 w 3052"/>
                  <a:gd name="T7" fmla="*/ 0 h 1482"/>
                  <a:gd name="T8" fmla="*/ 0 w 3052"/>
                  <a:gd name="T9" fmla="*/ 0 h 1482"/>
                  <a:gd name="T10" fmla="*/ 0 w 3052"/>
                  <a:gd name="T11" fmla="*/ 0 h 1482"/>
                  <a:gd name="T12" fmla="*/ 0 w 3052"/>
                  <a:gd name="T13" fmla="*/ 0 h 1482"/>
                  <a:gd name="T14" fmla="*/ 0 w 3052"/>
                  <a:gd name="T15" fmla="*/ 0 h 1482"/>
                  <a:gd name="T16" fmla="*/ 0 w 3052"/>
                  <a:gd name="T17" fmla="*/ 0 h 1482"/>
                  <a:gd name="T18" fmla="*/ 0 w 3052"/>
                  <a:gd name="T19" fmla="*/ 0 h 1482"/>
                  <a:gd name="T20" fmla="*/ 0 w 3052"/>
                  <a:gd name="T21" fmla="*/ 0 h 1482"/>
                  <a:gd name="T22" fmla="*/ 0 w 3052"/>
                  <a:gd name="T23" fmla="*/ 0 h 1482"/>
                  <a:gd name="T24" fmla="*/ 0 w 3052"/>
                  <a:gd name="T25" fmla="*/ 0 h 1482"/>
                  <a:gd name="T26" fmla="*/ 0 w 3052"/>
                  <a:gd name="T27" fmla="*/ 0 h 1482"/>
                  <a:gd name="T28" fmla="*/ 0 w 3052"/>
                  <a:gd name="T29" fmla="*/ 0 h 1482"/>
                  <a:gd name="T30" fmla="*/ 0 w 3052"/>
                  <a:gd name="T31" fmla="*/ 0 h 1482"/>
                  <a:gd name="T32" fmla="*/ 0 w 3052"/>
                  <a:gd name="T33" fmla="*/ 0 h 1482"/>
                  <a:gd name="T34" fmla="*/ 0 w 3052"/>
                  <a:gd name="T35" fmla="*/ 0 h 1482"/>
                  <a:gd name="T36" fmla="*/ 0 w 3052"/>
                  <a:gd name="T37" fmla="*/ 0 h 1482"/>
                  <a:gd name="T38" fmla="*/ 0 w 3052"/>
                  <a:gd name="T39" fmla="*/ 0 h 1482"/>
                  <a:gd name="T40" fmla="*/ 0 w 3052"/>
                  <a:gd name="T41" fmla="*/ 0 h 1482"/>
                  <a:gd name="T42" fmla="*/ 0 w 3052"/>
                  <a:gd name="T43" fmla="*/ 0 h 1482"/>
                  <a:gd name="T44" fmla="*/ 0 w 3052"/>
                  <a:gd name="T45" fmla="*/ 0 h 1482"/>
                  <a:gd name="T46" fmla="*/ 0 w 3052"/>
                  <a:gd name="T47" fmla="*/ 0 h 148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052"/>
                  <a:gd name="T73" fmla="*/ 0 h 1482"/>
                  <a:gd name="T74" fmla="*/ 3052 w 3052"/>
                  <a:gd name="T75" fmla="*/ 1482 h 148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052" h="1482">
                    <a:moveTo>
                      <a:pt x="243" y="0"/>
                    </a:moveTo>
                    <a:lnTo>
                      <a:pt x="0" y="37"/>
                    </a:lnTo>
                    <a:lnTo>
                      <a:pt x="7" y="126"/>
                    </a:lnTo>
                    <a:lnTo>
                      <a:pt x="770" y="1337"/>
                    </a:lnTo>
                    <a:lnTo>
                      <a:pt x="2809" y="1107"/>
                    </a:lnTo>
                    <a:lnTo>
                      <a:pt x="2903" y="1151"/>
                    </a:lnTo>
                    <a:lnTo>
                      <a:pt x="2957" y="1237"/>
                    </a:lnTo>
                    <a:lnTo>
                      <a:pt x="2892" y="1419"/>
                    </a:lnTo>
                    <a:lnTo>
                      <a:pt x="2554" y="1482"/>
                    </a:lnTo>
                    <a:lnTo>
                      <a:pt x="2906" y="1482"/>
                    </a:lnTo>
                    <a:lnTo>
                      <a:pt x="3052" y="1259"/>
                    </a:lnTo>
                    <a:lnTo>
                      <a:pt x="3044" y="1078"/>
                    </a:lnTo>
                    <a:lnTo>
                      <a:pt x="2980" y="994"/>
                    </a:lnTo>
                    <a:lnTo>
                      <a:pt x="2626" y="1041"/>
                    </a:lnTo>
                    <a:lnTo>
                      <a:pt x="2561" y="1069"/>
                    </a:lnTo>
                    <a:lnTo>
                      <a:pt x="2484" y="1041"/>
                    </a:lnTo>
                    <a:lnTo>
                      <a:pt x="881" y="1230"/>
                    </a:lnTo>
                    <a:lnTo>
                      <a:pt x="384" y="532"/>
                    </a:lnTo>
                    <a:lnTo>
                      <a:pt x="827" y="1236"/>
                    </a:lnTo>
                    <a:lnTo>
                      <a:pt x="787" y="1295"/>
                    </a:lnTo>
                    <a:lnTo>
                      <a:pt x="31" y="70"/>
                    </a:lnTo>
                    <a:lnTo>
                      <a:pt x="224" y="37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92" name="Freeform 137"/>
              <p:cNvSpPr>
                <a:spLocks/>
              </p:cNvSpPr>
              <p:nvPr/>
            </p:nvSpPr>
            <p:spPr bwMode="auto">
              <a:xfrm>
                <a:off x="2959" y="2664"/>
                <a:ext cx="183" cy="427"/>
              </a:xfrm>
              <a:custGeom>
                <a:avLst/>
                <a:gdLst>
                  <a:gd name="T0" fmla="*/ 0 w 547"/>
                  <a:gd name="T1" fmla="*/ 0 h 1281"/>
                  <a:gd name="T2" fmla="*/ 0 w 547"/>
                  <a:gd name="T3" fmla="*/ 0 h 1281"/>
                  <a:gd name="T4" fmla="*/ 0 w 547"/>
                  <a:gd name="T5" fmla="*/ 0 h 1281"/>
                  <a:gd name="T6" fmla="*/ 0 w 547"/>
                  <a:gd name="T7" fmla="*/ 0 h 1281"/>
                  <a:gd name="T8" fmla="*/ 0 w 547"/>
                  <a:gd name="T9" fmla="*/ 0 h 1281"/>
                  <a:gd name="T10" fmla="*/ 0 w 547"/>
                  <a:gd name="T11" fmla="*/ 0 h 1281"/>
                  <a:gd name="T12" fmla="*/ 0 w 547"/>
                  <a:gd name="T13" fmla="*/ 0 h 1281"/>
                  <a:gd name="T14" fmla="*/ 0 w 547"/>
                  <a:gd name="T15" fmla="*/ 0 h 1281"/>
                  <a:gd name="T16" fmla="*/ 0 w 547"/>
                  <a:gd name="T17" fmla="*/ 0 h 1281"/>
                  <a:gd name="T18" fmla="*/ 0 w 547"/>
                  <a:gd name="T19" fmla="*/ 0 h 1281"/>
                  <a:gd name="T20" fmla="*/ 0 w 547"/>
                  <a:gd name="T21" fmla="*/ 0 h 1281"/>
                  <a:gd name="T22" fmla="*/ 0 w 547"/>
                  <a:gd name="T23" fmla="*/ 0 h 1281"/>
                  <a:gd name="T24" fmla="*/ 0 w 547"/>
                  <a:gd name="T25" fmla="*/ 0 h 1281"/>
                  <a:gd name="T26" fmla="*/ 0 w 547"/>
                  <a:gd name="T27" fmla="*/ 0 h 128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47"/>
                  <a:gd name="T43" fmla="*/ 0 h 1281"/>
                  <a:gd name="T44" fmla="*/ 547 w 547"/>
                  <a:gd name="T45" fmla="*/ 1281 h 128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47" h="1281">
                    <a:moveTo>
                      <a:pt x="71" y="0"/>
                    </a:moveTo>
                    <a:lnTo>
                      <a:pt x="82" y="95"/>
                    </a:lnTo>
                    <a:lnTo>
                      <a:pt x="66" y="175"/>
                    </a:lnTo>
                    <a:lnTo>
                      <a:pt x="38" y="228"/>
                    </a:lnTo>
                    <a:lnTo>
                      <a:pt x="0" y="256"/>
                    </a:lnTo>
                    <a:lnTo>
                      <a:pt x="143" y="527"/>
                    </a:lnTo>
                    <a:lnTo>
                      <a:pt x="547" y="1281"/>
                    </a:lnTo>
                    <a:lnTo>
                      <a:pt x="249" y="604"/>
                    </a:lnTo>
                    <a:lnTo>
                      <a:pt x="66" y="256"/>
                    </a:lnTo>
                    <a:lnTo>
                      <a:pt x="243" y="465"/>
                    </a:lnTo>
                    <a:lnTo>
                      <a:pt x="104" y="189"/>
                    </a:lnTo>
                    <a:lnTo>
                      <a:pt x="143" y="8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93" name="Freeform 138"/>
              <p:cNvSpPr>
                <a:spLocks/>
              </p:cNvSpPr>
              <p:nvPr/>
            </p:nvSpPr>
            <p:spPr bwMode="auto">
              <a:xfrm>
                <a:off x="2904" y="2702"/>
                <a:ext cx="1092" cy="489"/>
              </a:xfrm>
              <a:custGeom>
                <a:avLst/>
                <a:gdLst>
                  <a:gd name="T0" fmla="*/ 0 w 3277"/>
                  <a:gd name="T1" fmla="*/ 0 h 1467"/>
                  <a:gd name="T2" fmla="*/ 0 w 3277"/>
                  <a:gd name="T3" fmla="*/ 0 h 1467"/>
                  <a:gd name="T4" fmla="*/ 0 w 3277"/>
                  <a:gd name="T5" fmla="*/ 0 h 1467"/>
                  <a:gd name="T6" fmla="*/ 0 w 3277"/>
                  <a:gd name="T7" fmla="*/ 0 h 1467"/>
                  <a:gd name="T8" fmla="*/ 0 w 3277"/>
                  <a:gd name="T9" fmla="*/ 0 h 1467"/>
                  <a:gd name="T10" fmla="*/ 0 w 3277"/>
                  <a:gd name="T11" fmla="*/ 0 h 1467"/>
                  <a:gd name="T12" fmla="*/ 0 w 3277"/>
                  <a:gd name="T13" fmla="*/ 0 h 1467"/>
                  <a:gd name="T14" fmla="*/ 0 w 3277"/>
                  <a:gd name="T15" fmla="*/ 0 h 1467"/>
                  <a:gd name="T16" fmla="*/ 0 w 3277"/>
                  <a:gd name="T17" fmla="*/ 0 h 1467"/>
                  <a:gd name="T18" fmla="*/ 0 w 3277"/>
                  <a:gd name="T19" fmla="*/ 0 h 1467"/>
                  <a:gd name="T20" fmla="*/ 0 w 3277"/>
                  <a:gd name="T21" fmla="*/ 0 h 1467"/>
                  <a:gd name="T22" fmla="*/ 0 w 3277"/>
                  <a:gd name="T23" fmla="*/ 0 h 1467"/>
                  <a:gd name="T24" fmla="*/ 0 w 3277"/>
                  <a:gd name="T25" fmla="*/ 0 h 1467"/>
                  <a:gd name="T26" fmla="*/ 0 w 3277"/>
                  <a:gd name="T27" fmla="*/ 0 h 1467"/>
                  <a:gd name="T28" fmla="*/ 0 w 3277"/>
                  <a:gd name="T29" fmla="*/ 0 h 1467"/>
                  <a:gd name="T30" fmla="*/ 0 w 3277"/>
                  <a:gd name="T31" fmla="*/ 0 h 1467"/>
                  <a:gd name="T32" fmla="*/ 0 w 3277"/>
                  <a:gd name="T33" fmla="*/ 0 h 1467"/>
                  <a:gd name="T34" fmla="*/ 0 w 3277"/>
                  <a:gd name="T35" fmla="*/ 0 h 1467"/>
                  <a:gd name="T36" fmla="*/ 0 w 3277"/>
                  <a:gd name="T37" fmla="*/ 0 h 1467"/>
                  <a:gd name="T38" fmla="*/ 0 w 3277"/>
                  <a:gd name="T39" fmla="*/ 0 h 1467"/>
                  <a:gd name="T40" fmla="*/ 0 w 3277"/>
                  <a:gd name="T41" fmla="*/ 0 h 1467"/>
                  <a:gd name="T42" fmla="*/ 0 w 3277"/>
                  <a:gd name="T43" fmla="*/ 0 h 1467"/>
                  <a:gd name="T44" fmla="*/ 0 w 3277"/>
                  <a:gd name="T45" fmla="*/ 0 h 1467"/>
                  <a:gd name="T46" fmla="*/ 0 w 3277"/>
                  <a:gd name="T47" fmla="*/ 0 h 1467"/>
                  <a:gd name="T48" fmla="*/ 0 w 3277"/>
                  <a:gd name="T49" fmla="*/ 0 h 1467"/>
                  <a:gd name="T50" fmla="*/ 0 w 3277"/>
                  <a:gd name="T51" fmla="*/ 0 h 1467"/>
                  <a:gd name="T52" fmla="*/ 0 w 3277"/>
                  <a:gd name="T53" fmla="*/ 0 h 1467"/>
                  <a:gd name="T54" fmla="*/ 0 w 3277"/>
                  <a:gd name="T55" fmla="*/ 0 h 1467"/>
                  <a:gd name="T56" fmla="*/ 0 w 3277"/>
                  <a:gd name="T57" fmla="*/ 0 h 146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277"/>
                  <a:gd name="T88" fmla="*/ 0 h 1467"/>
                  <a:gd name="T89" fmla="*/ 3277 w 3277"/>
                  <a:gd name="T90" fmla="*/ 1467 h 146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277" h="1467">
                    <a:moveTo>
                      <a:pt x="256" y="0"/>
                    </a:moveTo>
                    <a:lnTo>
                      <a:pt x="120" y="62"/>
                    </a:lnTo>
                    <a:lnTo>
                      <a:pt x="12" y="85"/>
                    </a:lnTo>
                    <a:lnTo>
                      <a:pt x="0" y="157"/>
                    </a:lnTo>
                    <a:lnTo>
                      <a:pt x="445" y="993"/>
                    </a:lnTo>
                    <a:lnTo>
                      <a:pt x="635" y="1467"/>
                    </a:lnTo>
                    <a:lnTo>
                      <a:pt x="2530" y="1233"/>
                    </a:lnTo>
                    <a:lnTo>
                      <a:pt x="2601" y="1210"/>
                    </a:lnTo>
                    <a:lnTo>
                      <a:pt x="2702" y="1244"/>
                    </a:lnTo>
                    <a:lnTo>
                      <a:pt x="3045" y="1198"/>
                    </a:lnTo>
                    <a:lnTo>
                      <a:pt x="3199" y="1056"/>
                    </a:lnTo>
                    <a:lnTo>
                      <a:pt x="3277" y="706"/>
                    </a:lnTo>
                    <a:lnTo>
                      <a:pt x="3223" y="456"/>
                    </a:lnTo>
                    <a:lnTo>
                      <a:pt x="2982" y="245"/>
                    </a:lnTo>
                    <a:lnTo>
                      <a:pt x="2511" y="363"/>
                    </a:lnTo>
                    <a:lnTo>
                      <a:pt x="2933" y="371"/>
                    </a:lnTo>
                    <a:lnTo>
                      <a:pt x="3115" y="510"/>
                    </a:lnTo>
                    <a:lnTo>
                      <a:pt x="3196" y="631"/>
                    </a:lnTo>
                    <a:lnTo>
                      <a:pt x="3202" y="811"/>
                    </a:lnTo>
                    <a:lnTo>
                      <a:pt x="3134" y="1027"/>
                    </a:lnTo>
                    <a:lnTo>
                      <a:pt x="3047" y="1124"/>
                    </a:lnTo>
                    <a:lnTo>
                      <a:pt x="2769" y="1161"/>
                    </a:lnTo>
                    <a:lnTo>
                      <a:pt x="2645" y="1121"/>
                    </a:lnTo>
                    <a:lnTo>
                      <a:pt x="2477" y="1205"/>
                    </a:lnTo>
                    <a:lnTo>
                      <a:pt x="688" y="1360"/>
                    </a:lnTo>
                    <a:lnTo>
                      <a:pt x="53" y="107"/>
                    </a:lnTo>
                    <a:lnTo>
                      <a:pt x="270" y="41"/>
                    </a:lnTo>
                    <a:lnTo>
                      <a:pt x="25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94" name="Freeform 139"/>
              <p:cNvSpPr>
                <a:spLocks/>
              </p:cNvSpPr>
              <p:nvPr/>
            </p:nvSpPr>
            <p:spPr bwMode="auto">
              <a:xfrm>
                <a:off x="3148" y="2941"/>
                <a:ext cx="552" cy="163"/>
              </a:xfrm>
              <a:custGeom>
                <a:avLst/>
                <a:gdLst>
                  <a:gd name="T0" fmla="*/ 0 w 1656"/>
                  <a:gd name="T1" fmla="*/ 0 h 489"/>
                  <a:gd name="T2" fmla="*/ 0 w 1656"/>
                  <a:gd name="T3" fmla="*/ 0 h 489"/>
                  <a:gd name="T4" fmla="*/ 0 w 1656"/>
                  <a:gd name="T5" fmla="*/ 0 h 489"/>
                  <a:gd name="T6" fmla="*/ 0 w 1656"/>
                  <a:gd name="T7" fmla="*/ 0 h 489"/>
                  <a:gd name="T8" fmla="*/ 0 w 1656"/>
                  <a:gd name="T9" fmla="*/ 0 h 489"/>
                  <a:gd name="T10" fmla="*/ 0 w 1656"/>
                  <a:gd name="T11" fmla="*/ 0 h 489"/>
                  <a:gd name="T12" fmla="*/ 0 w 1656"/>
                  <a:gd name="T13" fmla="*/ 0 h 489"/>
                  <a:gd name="T14" fmla="*/ 0 w 1656"/>
                  <a:gd name="T15" fmla="*/ 0 h 489"/>
                  <a:gd name="T16" fmla="*/ 0 w 1656"/>
                  <a:gd name="T17" fmla="*/ 0 h 489"/>
                  <a:gd name="T18" fmla="*/ 0 w 1656"/>
                  <a:gd name="T19" fmla="*/ 0 h 489"/>
                  <a:gd name="T20" fmla="*/ 0 w 1656"/>
                  <a:gd name="T21" fmla="*/ 0 h 489"/>
                  <a:gd name="T22" fmla="*/ 0 w 1656"/>
                  <a:gd name="T23" fmla="*/ 0 h 489"/>
                  <a:gd name="T24" fmla="*/ 0 w 1656"/>
                  <a:gd name="T25" fmla="*/ 0 h 489"/>
                  <a:gd name="T26" fmla="*/ 0 w 1656"/>
                  <a:gd name="T27" fmla="*/ 0 h 4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656"/>
                  <a:gd name="T43" fmla="*/ 0 h 489"/>
                  <a:gd name="T44" fmla="*/ 1656 w 1656"/>
                  <a:gd name="T45" fmla="*/ 489 h 48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656" h="489">
                    <a:moveTo>
                      <a:pt x="0" y="489"/>
                    </a:moveTo>
                    <a:lnTo>
                      <a:pt x="133" y="366"/>
                    </a:lnTo>
                    <a:lnTo>
                      <a:pt x="193" y="256"/>
                    </a:lnTo>
                    <a:lnTo>
                      <a:pt x="177" y="123"/>
                    </a:lnTo>
                    <a:lnTo>
                      <a:pt x="1202" y="0"/>
                    </a:lnTo>
                    <a:lnTo>
                      <a:pt x="288" y="157"/>
                    </a:lnTo>
                    <a:lnTo>
                      <a:pt x="248" y="267"/>
                    </a:lnTo>
                    <a:lnTo>
                      <a:pt x="1030" y="223"/>
                    </a:lnTo>
                    <a:lnTo>
                      <a:pt x="232" y="340"/>
                    </a:lnTo>
                    <a:lnTo>
                      <a:pt x="187" y="384"/>
                    </a:lnTo>
                    <a:lnTo>
                      <a:pt x="143" y="411"/>
                    </a:lnTo>
                    <a:lnTo>
                      <a:pt x="1656" y="328"/>
                    </a:lnTo>
                    <a:lnTo>
                      <a:pt x="0" y="4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95" name="Freeform 140"/>
              <p:cNvSpPr>
                <a:spLocks/>
              </p:cNvSpPr>
              <p:nvPr/>
            </p:nvSpPr>
            <p:spPr bwMode="auto">
              <a:xfrm>
                <a:off x="3149" y="2785"/>
                <a:ext cx="253" cy="111"/>
              </a:xfrm>
              <a:custGeom>
                <a:avLst/>
                <a:gdLst>
                  <a:gd name="T0" fmla="*/ 0 w 759"/>
                  <a:gd name="T1" fmla="*/ 0 h 332"/>
                  <a:gd name="T2" fmla="*/ 0 w 759"/>
                  <a:gd name="T3" fmla="*/ 0 h 332"/>
                  <a:gd name="T4" fmla="*/ 0 w 759"/>
                  <a:gd name="T5" fmla="*/ 0 h 332"/>
                  <a:gd name="T6" fmla="*/ 0 w 759"/>
                  <a:gd name="T7" fmla="*/ 0 h 332"/>
                  <a:gd name="T8" fmla="*/ 0 w 759"/>
                  <a:gd name="T9" fmla="*/ 0 h 332"/>
                  <a:gd name="T10" fmla="*/ 0 w 759"/>
                  <a:gd name="T11" fmla="*/ 0 h 332"/>
                  <a:gd name="T12" fmla="*/ 0 w 759"/>
                  <a:gd name="T13" fmla="*/ 0 h 332"/>
                  <a:gd name="T14" fmla="*/ 0 w 759"/>
                  <a:gd name="T15" fmla="*/ 0 h 332"/>
                  <a:gd name="T16" fmla="*/ 0 w 759"/>
                  <a:gd name="T17" fmla="*/ 0 h 332"/>
                  <a:gd name="T18" fmla="*/ 0 w 759"/>
                  <a:gd name="T19" fmla="*/ 0 h 3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59"/>
                  <a:gd name="T31" fmla="*/ 0 h 332"/>
                  <a:gd name="T32" fmla="*/ 759 w 759"/>
                  <a:gd name="T33" fmla="*/ 332 h 3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59" h="332">
                    <a:moveTo>
                      <a:pt x="292" y="0"/>
                    </a:moveTo>
                    <a:lnTo>
                      <a:pt x="0" y="15"/>
                    </a:lnTo>
                    <a:lnTo>
                      <a:pt x="221" y="332"/>
                    </a:lnTo>
                    <a:lnTo>
                      <a:pt x="759" y="291"/>
                    </a:lnTo>
                    <a:lnTo>
                      <a:pt x="700" y="251"/>
                    </a:lnTo>
                    <a:lnTo>
                      <a:pt x="261" y="266"/>
                    </a:lnTo>
                    <a:lnTo>
                      <a:pt x="145" y="71"/>
                    </a:lnTo>
                    <a:lnTo>
                      <a:pt x="360" y="19"/>
                    </a:lnTo>
                    <a:lnTo>
                      <a:pt x="29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96" name="Freeform 141"/>
              <p:cNvSpPr>
                <a:spLocks/>
              </p:cNvSpPr>
              <p:nvPr/>
            </p:nvSpPr>
            <p:spPr bwMode="auto">
              <a:xfrm>
                <a:off x="3582" y="2852"/>
                <a:ext cx="219" cy="28"/>
              </a:xfrm>
              <a:custGeom>
                <a:avLst/>
                <a:gdLst>
                  <a:gd name="T0" fmla="*/ 0 w 657"/>
                  <a:gd name="T1" fmla="*/ 0 h 84"/>
                  <a:gd name="T2" fmla="*/ 0 w 657"/>
                  <a:gd name="T3" fmla="*/ 0 h 84"/>
                  <a:gd name="T4" fmla="*/ 0 w 657"/>
                  <a:gd name="T5" fmla="*/ 0 h 84"/>
                  <a:gd name="T6" fmla="*/ 0 w 657"/>
                  <a:gd name="T7" fmla="*/ 0 h 84"/>
                  <a:gd name="T8" fmla="*/ 0 w 657"/>
                  <a:gd name="T9" fmla="*/ 0 h 84"/>
                  <a:gd name="T10" fmla="*/ 0 w 657"/>
                  <a:gd name="T11" fmla="*/ 0 h 84"/>
                  <a:gd name="T12" fmla="*/ 0 w 657"/>
                  <a:gd name="T13" fmla="*/ 0 h 84"/>
                  <a:gd name="T14" fmla="*/ 0 w 657"/>
                  <a:gd name="T15" fmla="*/ 0 h 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57"/>
                  <a:gd name="T25" fmla="*/ 0 h 84"/>
                  <a:gd name="T26" fmla="*/ 657 w 657"/>
                  <a:gd name="T27" fmla="*/ 84 h 8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57" h="84">
                    <a:moveTo>
                      <a:pt x="0" y="84"/>
                    </a:moveTo>
                    <a:lnTo>
                      <a:pt x="113" y="71"/>
                    </a:lnTo>
                    <a:lnTo>
                      <a:pt x="337" y="42"/>
                    </a:lnTo>
                    <a:lnTo>
                      <a:pt x="558" y="13"/>
                    </a:lnTo>
                    <a:lnTo>
                      <a:pt x="657" y="0"/>
                    </a:lnTo>
                    <a:lnTo>
                      <a:pt x="164" y="17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97" name="Freeform 142"/>
              <p:cNvSpPr>
                <a:spLocks/>
              </p:cNvSpPr>
              <p:nvPr/>
            </p:nvSpPr>
            <p:spPr bwMode="auto">
              <a:xfrm>
                <a:off x="3203" y="2181"/>
                <a:ext cx="608" cy="150"/>
              </a:xfrm>
              <a:custGeom>
                <a:avLst/>
                <a:gdLst>
                  <a:gd name="T0" fmla="*/ 0 w 1825"/>
                  <a:gd name="T1" fmla="*/ 0 h 451"/>
                  <a:gd name="T2" fmla="*/ 0 w 1825"/>
                  <a:gd name="T3" fmla="*/ 0 h 451"/>
                  <a:gd name="T4" fmla="*/ 0 w 1825"/>
                  <a:gd name="T5" fmla="*/ 0 h 451"/>
                  <a:gd name="T6" fmla="*/ 0 w 1825"/>
                  <a:gd name="T7" fmla="*/ 0 h 451"/>
                  <a:gd name="T8" fmla="*/ 0 w 1825"/>
                  <a:gd name="T9" fmla="*/ 0 h 451"/>
                  <a:gd name="T10" fmla="*/ 0 w 1825"/>
                  <a:gd name="T11" fmla="*/ 0 h 451"/>
                  <a:gd name="T12" fmla="*/ 0 w 1825"/>
                  <a:gd name="T13" fmla="*/ 0 h 451"/>
                  <a:gd name="T14" fmla="*/ 0 w 1825"/>
                  <a:gd name="T15" fmla="*/ 0 h 451"/>
                  <a:gd name="T16" fmla="*/ 0 w 1825"/>
                  <a:gd name="T17" fmla="*/ 0 h 451"/>
                  <a:gd name="T18" fmla="*/ 0 w 1825"/>
                  <a:gd name="T19" fmla="*/ 0 h 451"/>
                  <a:gd name="T20" fmla="*/ 0 w 1825"/>
                  <a:gd name="T21" fmla="*/ 0 h 451"/>
                  <a:gd name="T22" fmla="*/ 0 w 1825"/>
                  <a:gd name="T23" fmla="*/ 0 h 451"/>
                  <a:gd name="T24" fmla="*/ 0 w 1825"/>
                  <a:gd name="T25" fmla="*/ 0 h 45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5"/>
                  <a:gd name="T40" fmla="*/ 0 h 451"/>
                  <a:gd name="T41" fmla="*/ 1825 w 1825"/>
                  <a:gd name="T42" fmla="*/ 451 h 45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5" h="451">
                    <a:moveTo>
                      <a:pt x="1825" y="97"/>
                    </a:moveTo>
                    <a:lnTo>
                      <a:pt x="1527" y="47"/>
                    </a:lnTo>
                    <a:lnTo>
                      <a:pt x="1472" y="4"/>
                    </a:lnTo>
                    <a:lnTo>
                      <a:pt x="1391" y="0"/>
                    </a:lnTo>
                    <a:lnTo>
                      <a:pt x="0" y="308"/>
                    </a:lnTo>
                    <a:lnTo>
                      <a:pt x="451" y="451"/>
                    </a:lnTo>
                    <a:lnTo>
                      <a:pt x="1628" y="153"/>
                    </a:lnTo>
                    <a:lnTo>
                      <a:pt x="433" y="385"/>
                    </a:lnTo>
                    <a:lnTo>
                      <a:pt x="310" y="305"/>
                    </a:lnTo>
                    <a:lnTo>
                      <a:pt x="1400" y="42"/>
                    </a:lnTo>
                    <a:lnTo>
                      <a:pt x="1476" y="63"/>
                    </a:lnTo>
                    <a:lnTo>
                      <a:pt x="1825" y="9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98" name="Freeform 143"/>
              <p:cNvSpPr>
                <a:spLocks/>
              </p:cNvSpPr>
              <p:nvPr/>
            </p:nvSpPr>
            <p:spPr bwMode="auto">
              <a:xfrm>
                <a:off x="3653" y="2490"/>
                <a:ext cx="315" cy="128"/>
              </a:xfrm>
              <a:custGeom>
                <a:avLst/>
                <a:gdLst>
                  <a:gd name="T0" fmla="*/ 0 w 945"/>
                  <a:gd name="T1" fmla="*/ 0 h 382"/>
                  <a:gd name="T2" fmla="*/ 0 w 945"/>
                  <a:gd name="T3" fmla="*/ 0 h 382"/>
                  <a:gd name="T4" fmla="*/ 0 w 945"/>
                  <a:gd name="T5" fmla="*/ 0 h 382"/>
                  <a:gd name="T6" fmla="*/ 0 w 945"/>
                  <a:gd name="T7" fmla="*/ 0 h 382"/>
                  <a:gd name="T8" fmla="*/ 0 w 945"/>
                  <a:gd name="T9" fmla="*/ 0 h 382"/>
                  <a:gd name="T10" fmla="*/ 0 w 945"/>
                  <a:gd name="T11" fmla="*/ 0 h 3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45"/>
                  <a:gd name="T19" fmla="*/ 0 h 382"/>
                  <a:gd name="T20" fmla="*/ 945 w 945"/>
                  <a:gd name="T21" fmla="*/ 382 h 38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45" h="382">
                    <a:moveTo>
                      <a:pt x="0" y="382"/>
                    </a:moveTo>
                    <a:lnTo>
                      <a:pt x="272" y="118"/>
                    </a:lnTo>
                    <a:lnTo>
                      <a:pt x="663" y="0"/>
                    </a:lnTo>
                    <a:lnTo>
                      <a:pt x="945" y="118"/>
                    </a:lnTo>
                    <a:lnTo>
                      <a:pt x="0" y="382"/>
                    </a:lnTo>
                    <a:close/>
                  </a:path>
                </a:pathLst>
              </a:custGeom>
              <a:solidFill>
                <a:srgbClr val="F7A8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99" name="Freeform 144"/>
              <p:cNvSpPr>
                <a:spLocks/>
              </p:cNvSpPr>
              <p:nvPr/>
            </p:nvSpPr>
            <p:spPr bwMode="auto">
              <a:xfrm>
                <a:off x="3499" y="2461"/>
                <a:ext cx="561" cy="391"/>
              </a:xfrm>
              <a:custGeom>
                <a:avLst/>
                <a:gdLst>
                  <a:gd name="T0" fmla="*/ 0 w 1682"/>
                  <a:gd name="T1" fmla="*/ 0 h 1174"/>
                  <a:gd name="T2" fmla="*/ 0 w 1682"/>
                  <a:gd name="T3" fmla="*/ 0 h 1174"/>
                  <a:gd name="T4" fmla="*/ 0 w 1682"/>
                  <a:gd name="T5" fmla="*/ 0 h 1174"/>
                  <a:gd name="T6" fmla="*/ 0 w 1682"/>
                  <a:gd name="T7" fmla="*/ 0 h 1174"/>
                  <a:gd name="T8" fmla="*/ 0 w 1682"/>
                  <a:gd name="T9" fmla="*/ 0 h 1174"/>
                  <a:gd name="T10" fmla="*/ 0 w 1682"/>
                  <a:gd name="T11" fmla="*/ 0 h 1174"/>
                  <a:gd name="T12" fmla="*/ 0 w 1682"/>
                  <a:gd name="T13" fmla="*/ 0 h 1174"/>
                  <a:gd name="T14" fmla="*/ 0 w 1682"/>
                  <a:gd name="T15" fmla="*/ 0 h 1174"/>
                  <a:gd name="T16" fmla="*/ 0 w 1682"/>
                  <a:gd name="T17" fmla="*/ 0 h 1174"/>
                  <a:gd name="T18" fmla="*/ 0 w 1682"/>
                  <a:gd name="T19" fmla="*/ 0 h 1174"/>
                  <a:gd name="T20" fmla="*/ 0 w 1682"/>
                  <a:gd name="T21" fmla="*/ 0 h 1174"/>
                  <a:gd name="T22" fmla="*/ 0 w 1682"/>
                  <a:gd name="T23" fmla="*/ 0 h 1174"/>
                  <a:gd name="T24" fmla="*/ 0 w 1682"/>
                  <a:gd name="T25" fmla="*/ 0 h 1174"/>
                  <a:gd name="T26" fmla="*/ 0 w 1682"/>
                  <a:gd name="T27" fmla="*/ 0 h 1174"/>
                  <a:gd name="T28" fmla="*/ 0 w 1682"/>
                  <a:gd name="T29" fmla="*/ 0 h 1174"/>
                  <a:gd name="T30" fmla="*/ 0 w 1682"/>
                  <a:gd name="T31" fmla="*/ 0 h 1174"/>
                  <a:gd name="T32" fmla="*/ 0 w 1682"/>
                  <a:gd name="T33" fmla="*/ 0 h 1174"/>
                  <a:gd name="T34" fmla="*/ 0 w 1682"/>
                  <a:gd name="T35" fmla="*/ 0 h 1174"/>
                  <a:gd name="T36" fmla="*/ 0 w 1682"/>
                  <a:gd name="T37" fmla="*/ 0 h 1174"/>
                  <a:gd name="T38" fmla="*/ 0 w 1682"/>
                  <a:gd name="T39" fmla="*/ 0 h 1174"/>
                  <a:gd name="T40" fmla="*/ 0 w 1682"/>
                  <a:gd name="T41" fmla="*/ 0 h 11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82"/>
                  <a:gd name="T64" fmla="*/ 0 h 1174"/>
                  <a:gd name="T65" fmla="*/ 1682 w 1682"/>
                  <a:gd name="T66" fmla="*/ 1174 h 11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82" h="1174">
                    <a:moveTo>
                      <a:pt x="939" y="0"/>
                    </a:moveTo>
                    <a:lnTo>
                      <a:pt x="1648" y="189"/>
                    </a:lnTo>
                    <a:lnTo>
                      <a:pt x="1682" y="300"/>
                    </a:lnTo>
                    <a:lnTo>
                      <a:pt x="1338" y="417"/>
                    </a:lnTo>
                    <a:lnTo>
                      <a:pt x="1293" y="505"/>
                    </a:lnTo>
                    <a:lnTo>
                      <a:pt x="1316" y="605"/>
                    </a:lnTo>
                    <a:lnTo>
                      <a:pt x="1366" y="678"/>
                    </a:lnTo>
                    <a:lnTo>
                      <a:pt x="1465" y="732"/>
                    </a:lnTo>
                    <a:lnTo>
                      <a:pt x="0" y="1174"/>
                    </a:lnTo>
                    <a:lnTo>
                      <a:pt x="1348" y="716"/>
                    </a:lnTo>
                    <a:lnTo>
                      <a:pt x="1259" y="662"/>
                    </a:lnTo>
                    <a:lnTo>
                      <a:pt x="828" y="755"/>
                    </a:lnTo>
                    <a:lnTo>
                      <a:pt x="1237" y="600"/>
                    </a:lnTo>
                    <a:lnTo>
                      <a:pt x="1243" y="473"/>
                    </a:lnTo>
                    <a:lnTo>
                      <a:pt x="368" y="666"/>
                    </a:lnTo>
                    <a:lnTo>
                      <a:pt x="346" y="573"/>
                    </a:lnTo>
                    <a:lnTo>
                      <a:pt x="1642" y="226"/>
                    </a:lnTo>
                    <a:lnTo>
                      <a:pt x="982" y="68"/>
                    </a:lnTo>
                    <a:lnTo>
                      <a:pt x="474" y="235"/>
                    </a:lnTo>
                    <a:lnTo>
                      <a:pt x="93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00" name="Freeform 145"/>
              <p:cNvSpPr>
                <a:spLocks/>
              </p:cNvSpPr>
              <p:nvPr/>
            </p:nvSpPr>
            <p:spPr bwMode="auto">
              <a:xfrm>
                <a:off x="3770" y="2810"/>
                <a:ext cx="99" cy="47"/>
              </a:xfrm>
              <a:custGeom>
                <a:avLst/>
                <a:gdLst>
                  <a:gd name="T0" fmla="*/ 0 w 297"/>
                  <a:gd name="T1" fmla="*/ 0 h 141"/>
                  <a:gd name="T2" fmla="*/ 0 w 297"/>
                  <a:gd name="T3" fmla="*/ 0 h 141"/>
                  <a:gd name="T4" fmla="*/ 0 w 297"/>
                  <a:gd name="T5" fmla="*/ 0 h 141"/>
                  <a:gd name="T6" fmla="*/ 0 w 297"/>
                  <a:gd name="T7" fmla="*/ 0 h 141"/>
                  <a:gd name="T8" fmla="*/ 0 w 297"/>
                  <a:gd name="T9" fmla="*/ 0 h 141"/>
                  <a:gd name="T10" fmla="*/ 0 w 297"/>
                  <a:gd name="T11" fmla="*/ 0 h 141"/>
                  <a:gd name="T12" fmla="*/ 0 w 297"/>
                  <a:gd name="T13" fmla="*/ 0 h 1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7"/>
                  <a:gd name="T22" fmla="*/ 0 h 141"/>
                  <a:gd name="T23" fmla="*/ 297 w 297"/>
                  <a:gd name="T24" fmla="*/ 141 h 1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7" h="141">
                    <a:moveTo>
                      <a:pt x="197" y="0"/>
                    </a:moveTo>
                    <a:lnTo>
                      <a:pt x="297" y="121"/>
                    </a:lnTo>
                    <a:lnTo>
                      <a:pt x="0" y="141"/>
                    </a:lnTo>
                    <a:lnTo>
                      <a:pt x="169" y="88"/>
                    </a:lnTo>
                    <a:lnTo>
                      <a:pt x="129" y="13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164" name="Group 146"/>
            <p:cNvGrpSpPr>
              <a:grpSpLocks/>
            </p:cNvGrpSpPr>
            <p:nvPr/>
          </p:nvGrpSpPr>
          <p:grpSpPr bwMode="auto">
            <a:xfrm>
              <a:off x="2160" y="3024"/>
              <a:ext cx="1207" cy="791"/>
              <a:chOff x="2880" y="2118"/>
              <a:chExt cx="1207" cy="1073"/>
            </a:xfrm>
          </p:grpSpPr>
          <p:sp>
            <p:nvSpPr>
              <p:cNvPr id="6211" name="Freeform 147"/>
              <p:cNvSpPr>
                <a:spLocks/>
              </p:cNvSpPr>
              <p:nvPr/>
            </p:nvSpPr>
            <p:spPr bwMode="auto">
              <a:xfrm>
                <a:off x="2962" y="2240"/>
                <a:ext cx="856" cy="914"/>
              </a:xfrm>
              <a:custGeom>
                <a:avLst/>
                <a:gdLst>
                  <a:gd name="T0" fmla="*/ 0 w 2566"/>
                  <a:gd name="T1" fmla="*/ 0 h 2741"/>
                  <a:gd name="T2" fmla="*/ 0 w 2566"/>
                  <a:gd name="T3" fmla="*/ 0 h 2741"/>
                  <a:gd name="T4" fmla="*/ 0 w 2566"/>
                  <a:gd name="T5" fmla="*/ 0 h 2741"/>
                  <a:gd name="T6" fmla="*/ 0 w 2566"/>
                  <a:gd name="T7" fmla="*/ 0 h 2741"/>
                  <a:gd name="T8" fmla="*/ 0 w 2566"/>
                  <a:gd name="T9" fmla="*/ 0 h 2741"/>
                  <a:gd name="T10" fmla="*/ 0 w 2566"/>
                  <a:gd name="T11" fmla="*/ 0 h 2741"/>
                  <a:gd name="T12" fmla="*/ 0 w 2566"/>
                  <a:gd name="T13" fmla="*/ 0 h 2741"/>
                  <a:gd name="T14" fmla="*/ 0 w 2566"/>
                  <a:gd name="T15" fmla="*/ 0 h 2741"/>
                  <a:gd name="T16" fmla="*/ 0 w 2566"/>
                  <a:gd name="T17" fmla="*/ 0 h 2741"/>
                  <a:gd name="T18" fmla="*/ 0 w 2566"/>
                  <a:gd name="T19" fmla="*/ 0 h 2741"/>
                  <a:gd name="T20" fmla="*/ 0 w 2566"/>
                  <a:gd name="T21" fmla="*/ 0 h 274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566"/>
                  <a:gd name="T34" fmla="*/ 0 h 2741"/>
                  <a:gd name="T35" fmla="*/ 2566 w 2566"/>
                  <a:gd name="T36" fmla="*/ 2741 h 274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566" h="2741">
                    <a:moveTo>
                      <a:pt x="92" y="0"/>
                    </a:moveTo>
                    <a:lnTo>
                      <a:pt x="94" y="307"/>
                    </a:lnTo>
                    <a:lnTo>
                      <a:pt x="10" y="530"/>
                    </a:lnTo>
                    <a:lnTo>
                      <a:pt x="364" y="818"/>
                    </a:lnTo>
                    <a:lnTo>
                      <a:pt x="0" y="1593"/>
                    </a:lnTo>
                    <a:lnTo>
                      <a:pt x="560" y="2741"/>
                    </a:lnTo>
                    <a:lnTo>
                      <a:pt x="1750" y="2587"/>
                    </a:lnTo>
                    <a:lnTo>
                      <a:pt x="2566" y="1882"/>
                    </a:lnTo>
                    <a:lnTo>
                      <a:pt x="1775" y="222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12" name="Freeform 148"/>
              <p:cNvSpPr>
                <a:spLocks/>
              </p:cNvSpPr>
              <p:nvPr/>
            </p:nvSpPr>
            <p:spPr bwMode="auto">
              <a:xfrm>
                <a:off x="2933" y="2550"/>
                <a:ext cx="194" cy="326"/>
              </a:xfrm>
              <a:custGeom>
                <a:avLst/>
                <a:gdLst>
                  <a:gd name="T0" fmla="*/ 0 w 582"/>
                  <a:gd name="T1" fmla="*/ 0 h 978"/>
                  <a:gd name="T2" fmla="*/ 0 w 582"/>
                  <a:gd name="T3" fmla="*/ 0 h 978"/>
                  <a:gd name="T4" fmla="*/ 0 w 582"/>
                  <a:gd name="T5" fmla="*/ 0 h 978"/>
                  <a:gd name="T6" fmla="*/ 0 w 582"/>
                  <a:gd name="T7" fmla="*/ 0 h 978"/>
                  <a:gd name="T8" fmla="*/ 0 w 582"/>
                  <a:gd name="T9" fmla="*/ 0 h 978"/>
                  <a:gd name="T10" fmla="*/ 0 w 582"/>
                  <a:gd name="T11" fmla="*/ 0 h 978"/>
                  <a:gd name="T12" fmla="*/ 0 w 582"/>
                  <a:gd name="T13" fmla="*/ 0 h 9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82"/>
                  <a:gd name="T22" fmla="*/ 0 h 978"/>
                  <a:gd name="T23" fmla="*/ 582 w 582"/>
                  <a:gd name="T24" fmla="*/ 978 h 9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82" h="978">
                    <a:moveTo>
                      <a:pt x="300" y="0"/>
                    </a:moveTo>
                    <a:lnTo>
                      <a:pt x="0" y="48"/>
                    </a:lnTo>
                    <a:lnTo>
                      <a:pt x="37" y="135"/>
                    </a:lnTo>
                    <a:lnTo>
                      <a:pt x="582" y="978"/>
                    </a:lnTo>
                    <a:lnTo>
                      <a:pt x="339" y="126"/>
                    </a:lnTo>
                    <a:lnTo>
                      <a:pt x="300" y="0"/>
                    </a:lnTo>
                    <a:close/>
                  </a:path>
                </a:pathLst>
              </a:custGeom>
              <a:solidFill>
                <a:srgbClr val="CC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13" name="Freeform 149"/>
              <p:cNvSpPr>
                <a:spLocks/>
              </p:cNvSpPr>
              <p:nvPr/>
            </p:nvSpPr>
            <p:spPr bwMode="auto">
              <a:xfrm>
                <a:off x="2908" y="2710"/>
                <a:ext cx="482" cy="458"/>
              </a:xfrm>
              <a:custGeom>
                <a:avLst/>
                <a:gdLst>
                  <a:gd name="T0" fmla="*/ 0 w 1445"/>
                  <a:gd name="T1" fmla="*/ 0 h 1374"/>
                  <a:gd name="T2" fmla="*/ 0 w 1445"/>
                  <a:gd name="T3" fmla="*/ 0 h 1374"/>
                  <a:gd name="T4" fmla="*/ 0 w 1445"/>
                  <a:gd name="T5" fmla="*/ 0 h 1374"/>
                  <a:gd name="T6" fmla="*/ 0 w 1445"/>
                  <a:gd name="T7" fmla="*/ 0 h 1374"/>
                  <a:gd name="T8" fmla="*/ 0 w 1445"/>
                  <a:gd name="T9" fmla="*/ 0 h 1374"/>
                  <a:gd name="T10" fmla="*/ 0 w 1445"/>
                  <a:gd name="T11" fmla="*/ 0 h 1374"/>
                  <a:gd name="T12" fmla="*/ 0 w 1445"/>
                  <a:gd name="T13" fmla="*/ 0 h 1374"/>
                  <a:gd name="T14" fmla="*/ 0 w 1445"/>
                  <a:gd name="T15" fmla="*/ 0 h 13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45"/>
                  <a:gd name="T25" fmla="*/ 0 h 1374"/>
                  <a:gd name="T26" fmla="*/ 1445 w 1445"/>
                  <a:gd name="T27" fmla="*/ 1374 h 137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45" h="1374">
                    <a:moveTo>
                      <a:pt x="247" y="0"/>
                    </a:moveTo>
                    <a:lnTo>
                      <a:pt x="0" y="93"/>
                    </a:lnTo>
                    <a:lnTo>
                      <a:pt x="656" y="1374"/>
                    </a:lnTo>
                    <a:lnTo>
                      <a:pt x="1445" y="1331"/>
                    </a:lnTo>
                    <a:lnTo>
                      <a:pt x="719" y="1182"/>
                    </a:lnTo>
                    <a:lnTo>
                      <a:pt x="204" y="156"/>
                    </a:lnTo>
                    <a:lnTo>
                      <a:pt x="247" y="0"/>
                    </a:lnTo>
                    <a:close/>
                  </a:path>
                </a:pathLst>
              </a:custGeom>
              <a:solidFill>
                <a:srgbClr val="CC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14" name="Freeform 150"/>
              <p:cNvSpPr>
                <a:spLocks/>
              </p:cNvSpPr>
              <p:nvPr/>
            </p:nvSpPr>
            <p:spPr bwMode="auto">
              <a:xfrm>
                <a:off x="2891" y="2128"/>
                <a:ext cx="564" cy="285"/>
              </a:xfrm>
              <a:custGeom>
                <a:avLst/>
                <a:gdLst>
                  <a:gd name="T0" fmla="*/ 0 w 1694"/>
                  <a:gd name="T1" fmla="*/ 0 h 855"/>
                  <a:gd name="T2" fmla="*/ 0 w 1694"/>
                  <a:gd name="T3" fmla="*/ 0 h 855"/>
                  <a:gd name="T4" fmla="*/ 0 w 1694"/>
                  <a:gd name="T5" fmla="*/ 0 h 855"/>
                  <a:gd name="T6" fmla="*/ 0 w 1694"/>
                  <a:gd name="T7" fmla="*/ 0 h 855"/>
                  <a:gd name="T8" fmla="*/ 0 w 1694"/>
                  <a:gd name="T9" fmla="*/ 0 h 855"/>
                  <a:gd name="T10" fmla="*/ 0 w 1694"/>
                  <a:gd name="T11" fmla="*/ 0 h 855"/>
                  <a:gd name="T12" fmla="*/ 0 w 1694"/>
                  <a:gd name="T13" fmla="*/ 0 h 855"/>
                  <a:gd name="T14" fmla="*/ 0 w 1694"/>
                  <a:gd name="T15" fmla="*/ 0 h 855"/>
                  <a:gd name="T16" fmla="*/ 0 w 1694"/>
                  <a:gd name="T17" fmla="*/ 0 h 8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94"/>
                  <a:gd name="T28" fmla="*/ 0 h 855"/>
                  <a:gd name="T29" fmla="*/ 1694 w 1694"/>
                  <a:gd name="T30" fmla="*/ 855 h 8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94" h="855">
                    <a:moveTo>
                      <a:pt x="1463" y="0"/>
                    </a:moveTo>
                    <a:lnTo>
                      <a:pt x="20" y="275"/>
                    </a:lnTo>
                    <a:lnTo>
                      <a:pt x="0" y="335"/>
                    </a:lnTo>
                    <a:lnTo>
                      <a:pt x="1389" y="855"/>
                    </a:lnTo>
                    <a:lnTo>
                      <a:pt x="1694" y="731"/>
                    </a:lnTo>
                    <a:lnTo>
                      <a:pt x="845" y="455"/>
                    </a:lnTo>
                    <a:lnTo>
                      <a:pt x="1509" y="75"/>
                    </a:lnTo>
                    <a:lnTo>
                      <a:pt x="1463" y="0"/>
                    </a:lnTo>
                    <a:close/>
                  </a:path>
                </a:pathLst>
              </a:custGeom>
              <a:solidFill>
                <a:srgbClr val="F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15" name="Freeform 151"/>
              <p:cNvSpPr>
                <a:spLocks/>
              </p:cNvSpPr>
              <p:nvPr/>
            </p:nvSpPr>
            <p:spPr bwMode="auto">
              <a:xfrm>
                <a:off x="2904" y="2371"/>
                <a:ext cx="602" cy="272"/>
              </a:xfrm>
              <a:custGeom>
                <a:avLst/>
                <a:gdLst>
                  <a:gd name="T0" fmla="*/ 0 w 1806"/>
                  <a:gd name="T1" fmla="*/ 0 h 816"/>
                  <a:gd name="T2" fmla="*/ 0 w 1806"/>
                  <a:gd name="T3" fmla="*/ 0 h 816"/>
                  <a:gd name="T4" fmla="*/ 0 w 1806"/>
                  <a:gd name="T5" fmla="*/ 0 h 816"/>
                  <a:gd name="T6" fmla="*/ 0 w 1806"/>
                  <a:gd name="T7" fmla="*/ 0 h 816"/>
                  <a:gd name="T8" fmla="*/ 0 w 1806"/>
                  <a:gd name="T9" fmla="*/ 0 h 816"/>
                  <a:gd name="T10" fmla="*/ 0 w 1806"/>
                  <a:gd name="T11" fmla="*/ 0 h 816"/>
                  <a:gd name="T12" fmla="*/ 0 w 1806"/>
                  <a:gd name="T13" fmla="*/ 0 h 816"/>
                  <a:gd name="T14" fmla="*/ 0 w 1806"/>
                  <a:gd name="T15" fmla="*/ 0 h 816"/>
                  <a:gd name="T16" fmla="*/ 0 w 1806"/>
                  <a:gd name="T17" fmla="*/ 0 h 816"/>
                  <a:gd name="T18" fmla="*/ 0 w 1806"/>
                  <a:gd name="T19" fmla="*/ 0 h 816"/>
                  <a:gd name="T20" fmla="*/ 0 w 1806"/>
                  <a:gd name="T21" fmla="*/ 0 h 8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806"/>
                  <a:gd name="T34" fmla="*/ 0 h 816"/>
                  <a:gd name="T35" fmla="*/ 1806 w 1806"/>
                  <a:gd name="T36" fmla="*/ 816 h 81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806" h="816">
                    <a:moveTo>
                      <a:pt x="241" y="0"/>
                    </a:moveTo>
                    <a:lnTo>
                      <a:pt x="0" y="101"/>
                    </a:lnTo>
                    <a:lnTo>
                      <a:pt x="0" y="172"/>
                    </a:lnTo>
                    <a:lnTo>
                      <a:pt x="1349" y="816"/>
                    </a:lnTo>
                    <a:lnTo>
                      <a:pt x="1779" y="687"/>
                    </a:lnTo>
                    <a:lnTo>
                      <a:pt x="1806" y="570"/>
                    </a:lnTo>
                    <a:lnTo>
                      <a:pt x="1574" y="551"/>
                    </a:lnTo>
                    <a:lnTo>
                      <a:pt x="1344" y="636"/>
                    </a:lnTo>
                    <a:lnTo>
                      <a:pt x="207" y="129"/>
                    </a:lnTo>
                    <a:lnTo>
                      <a:pt x="241" y="0"/>
                    </a:lnTo>
                    <a:close/>
                  </a:path>
                </a:pathLst>
              </a:custGeom>
              <a:solidFill>
                <a:srgbClr val="F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16" name="Freeform 152"/>
              <p:cNvSpPr>
                <a:spLocks/>
              </p:cNvSpPr>
              <p:nvPr/>
            </p:nvSpPr>
            <p:spPr bwMode="auto">
              <a:xfrm>
                <a:off x="3010" y="2500"/>
                <a:ext cx="454" cy="360"/>
              </a:xfrm>
              <a:custGeom>
                <a:avLst/>
                <a:gdLst>
                  <a:gd name="T0" fmla="*/ 0 w 1360"/>
                  <a:gd name="T1" fmla="*/ 0 h 1080"/>
                  <a:gd name="T2" fmla="*/ 0 w 1360"/>
                  <a:gd name="T3" fmla="*/ 0 h 1080"/>
                  <a:gd name="T4" fmla="*/ 0 w 1360"/>
                  <a:gd name="T5" fmla="*/ 0 h 1080"/>
                  <a:gd name="T6" fmla="*/ 0 w 1360"/>
                  <a:gd name="T7" fmla="*/ 0 h 1080"/>
                  <a:gd name="T8" fmla="*/ 0 w 1360"/>
                  <a:gd name="T9" fmla="*/ 0 h 1080"/>
                  <a:gd name="T10" fmla="*/ 0 w 1360"/>
                  <a:gd name="T11" fmla="*/ 0 h 1080"/>
                  <a:gd name="T12" fmla="*/ 0 w 1360"/>
                  <a:gd name="T13" fmla="*/ 0 h 1080"/>
                  <a:gd name="T14" fmla="*/ 0 w 1360"/>
                  <a:gd name="T15" fmla="*/ 0 h 1080"/>
                  <a:gd name="T16" fmla="*/ 0 w 1360"/>
                  <a:gd name="T17" fmla="*/ 0 h 1080"/>
                  <a:gd name="T18" fmla="*/ 0 w 1360"/>
                  <a:gd name="T19" fmla="*/ 0 h 1080"/>
                  <a:gd name="T20" fmla="*/ 0 w 1360"/>
                  <a:gd name="T21" fmla="*/ 0 h 1080"/>
                  <a:gd name="T22" fmla="*/ 0 w 1360"/>
                  <a:gd name="T23" fmla="*/ 0 h 1080"/>
                  <a:gd name="T24" fmla="*/ 0 w 1360"/>
                  <a:gd name="T25" fmla="*/ 0 h 1080"/>
                  <a:gd name="T26" fmla="*/ 0 w 1360"/>
                  <a:gd name="T27" fmla="*/ 0 h 10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360"/>
                  <a:gd name="T43" fmla="*/ 0 h 1080"/>
                  <a:gd name="T44" fmla="*/ 1360 w 1360"/>
                  <a:gd name="T45" fmla="*/ 1080 h 10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360" h="1080">
                    <a:moveTo>
                      <a:pt x="6" y="59"/>
                    </a:moveTo>
                    <a:lnTo>
                      <a:pt x="0" y="180"/>
                    </a:lnTo>
                    <a:lnTo>
                      <a:pt x="10" y="314"/>
                    </a:lnTo>
                    <a:lnTo>
                      <a:pt x="78" y="384"/>
                    </a:lnTo>
                    <a:lnTo>
                      <a:pt x="226" y="419"/>
                    </a:lnTo>
                    <a:lnTo>
                      <a:pt x="805" y="844"/>
                    </a:lnTo>
                    <a:lnTo>
                      <a:pt x="1060" y="1040"/>
                    </a:lnTo>
                    <a:lnTo>
                      <a:pt x="1244" y="1080"/>
                    </a:lnTo>
                    <a:lnTo>
                      <a:pt x="1219" y="835"/>
                    </a:lnTo>
                    <a:lnTo>
                      <a:pt x="1360" y="465"/>
                    </a:lnTo>
                    <a:lnTo>
                      <a:pt x="1075" y="450"/>
                    </a:lnTo>
                    <a:lnTo>
                      <a:pt x="50" y="0"/>
                    </a:lnTo>
                    <a:lnTo>
                      <a:pt x="6" y="59"/>
                    </a:lnTo>
                    <a:close/>
                  </a:path>
                </a:pathLst>
              </a:custGeom>
              <a:solidFill>
                <a:srgbClr val="F7A8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17" name="Freeform 153"/>
              <p:cNvSpPr>
                <a:spLocks/>
              </p:cNvSpPr>
              <p:nvPr/>
            </p:nvSpPr>
            <p:spPr bwMode="auto">
              <a:xfrm>
                <a:off x="3286" y="2193"/>
                <a:ext cx="549" cy="130"/>
              </a:xfrm>
              <a:custGeom>
                <a:avLst/>
                <a:gdLst>
                  <a:gd name="T0" fmla="*/ 0 w 1646"/>
                  <a:gd name="T1" fmla="*/ 0 h 390"/>
                  <a:gd name="T2" fmla="*/ 0 w 1646"/>
                  <a:gd name="T3" fmla="*/ 0 h 390"/>
                  <a:gd name="T4" fmla="*/ 0 w 1646"/>
                  <a:gd name="T5" fmla="*/ 0 h 390"/>
                  <a:gd name="T6" fmla="*/ 0 w 1646"/>
                  <a:gd name="T7" fmla="*/ 0 h 390"/>
                  <a:gd name="T8" fmla="*/ 0 w 1646"/>
                  <a:gd name="T9" fmla="*/ 0 h 390"/>
                  <a:gd name="T10" fmla="*/ 0 w 1646"/>
                  <a:gd name="T11" fmla="*/ 0 h 390"/>
                  <a:gd name="T12" fmla="*/ 0 w 1646"/>
                  <a:gd name="T13" fmla="*/ 0 h 390"/>
                  <a:gd name="T14" fmla="*/ 0 w 1646"/>
                  <a:gd name="T15" fmla="*/ 0 h 390"/>
                  <a:gd name="T16" fmla="*/ 0 w 1646"/>
                  <a:gd name="T17" fmla="*/ 0 h 390"/>
                  <a:gd name="T18" fmla="*/ 0 w 1646"/>
                  <a:gd name="T19" fmla="*/ 0 h 390"/>
                  <a:gd name="T20" fmla="*/ 0 w 1646"/>
                  <a:gd name="T21" fmla="*/ 0 h 390"/>
                  <a:gd name="T22" fmla="*/ 0 w 1646"/>
                  <a:gd name="T23" fmla="*/ 0 h 390"/>
                  <a:gd name="T24" fmla="*/ 0 w 1646"/>
                  <a:gd name="T25" fmla="*/ 0 h 390"/>
                  <a:gd name="T26" fmla="*/ 0 w 1646"/>
                  <a:gd name="T27" fmla="*/ 0 h 390"/>
                  <a:gd name="T28" fmla="*/ 0 w 1646"/>
                  <a:gd name="T29" fmla="*/ 0 h 390"/>
                  <a:gd name="T30" fmla="*/ 0 w 1646"/>
                  <a:gd name="T31" fmla="*/ 0 h 390"/>
                  <a:gd name="T32" fmla="*/ 0 w 1646"/>
                  <a:gd name="T33" fmla="*/ 0 h 3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46"/>
                  <a:gd name="T52" fmla="*/ 0 h 390"/>
                  <a:gd name="T53" fmla="*/ 1646 w 1646"/>
                  <a:gd name="T54" fmla="*/ 390 h 39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46" h="390">
                    <a:moveTo>
                      <a:pt x="0" y="292"/>
                    </a:moveTo>
                    <a:lnTo>
                      <a:pt x="53" y="273"/>
                    </a:lnTo>
                    <a:lnTo>
                      <a:pt x="191" y="238"/>
                    </a:lnTo>
                    <a:lnTo>
                      <a:pt x="281" y="216"/>
                    </a:lnTo>
                    <a:lnTo>
                      <a:pt x="383" y="190"/>
                    </a:lnTo>
                    <a:lnTo>
                      <a:pt x="490" y="165"/>
                    </a:lnTo>
                    <a:lnTo>
                      <a:pt x="602" y="139"/>
                    </a:lnTo>
                    <a:lnTo>
                      <a:pt x="715" y="112"/>
                    </a:lnTo>
                    <a:lnTo>
                      <a:pt x="822" y="87"/>
                    </a:lnTo>
                    <a:lnTo>
                      <a:pt x="924" y="64"/>
                    </a:lnTo>
                    <a:lnTo>
                      <a:pt x="1014" y="43"/>
                    </a:lnTo>
                    <a:lnTo>
                      <a:pt x="1150" y="12"/>
                    </a:lnTo>
                    <a:lnTo>
                      <a:pt x="1202" y="0"/>
                    </a:lnTo>
                    <a:lnTo>
                      <a:pt x="1646" y="75"/>
                    </a:lnTo>
                    <a:lnTo>
                      <a:pt x="158" y="390"/>
                    </a:lnTo>
                    <a:lnTo>
                      <a:pt x="0" y="292"/>
                    </a:lnTo>
                    <a:close/>
                  </a:path>
                </a:pathLst>
              </a:custGeom>
              <a:solidFill>
                <a:srgbClr val="F0EA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18" name="Freeform 154"/>
              <p:cNvSpPr>
                <a:spLocks/>
              </p:cNvSpPr>
              <p:nvPr/>
            </p:nvSpPr>
            <p:spPr bwMode="auto">
              <a:xfrm>
                <a:off x="3279" y="2664"/>
                <a:ext cx="86" cy="139"/>
              </a:xfrm>
              <a:custGeom>
                <a:avLst/>
                <a:gdLst>
                  <a:gd name="T0" fmla="*/ 0 w 259"/>
                  <a:gd name="T1" fmla="*/ 0 h 417"/>
                  <a:gd name="T2" fmla="*/ 0 w 259"/>
                  <a:gd name="T3" fmla="*/ 0 h 417"/>
                  <a:gd name="T4" fmla="*/ 0 w 259"/>
                  <a:gd name="T5" fmla="*/ 0 h 417"/>
                  <a:gd name="T6" fmla="*/ 0 w 259"/>
                  <a:gd name="T7" fmla="*/ 0 h 417"/>
                  <a:gd name="T8" fmla="*/ 0 w 259"/>
                  <a:gd name="T9" fmla="*/ 0 h 417"/>
                  <a:gd name="T10" fmla="*/ 0 w 259"/>
                  <a:gd name="T11" fmla="*/ 0 h 417"/>
                  <a:gd name="T12" fmla="*/ 0 w 259"/>
                  <a:gd name="T13" fmla="*/ 0 h 417"/>
                  <a:gd name="T14" fmla="*/ 0 w 259"/>
                  <a:gd name="T15" fmla="*/ 0 h 4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9"/>
                  <a:gd name="T25" fmla="*/ 0 h 417"/>
                  <a:gd name="T26" fmla="*/ 259 w 259"/>
                  <a:gd name="T27" fmla="*/ 417 h 4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9" h="417">
                    <a:moveTo>
                      <a:pt x="75" y="0"/>
                    </a:moveTo>
                    <a:lnTo>
                      <a:pt x="259" y="21"/>
                    </a:lnTo>
                    <a:lnTo>
                      <a:pt x="135" y="241"/>
                    </a:lnTo>
                    <a:lnTo>
                      <a:pt x="110" y="417"/>
                    </a:lnTo>
                    <a:lnTo>
                      <a:pt x="0" y="350"/>
                    </a:lnTo>
                    <a:lnTo>
                      <a:pt x="25" y="80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0EA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19" name="Freeform 155"/>
              <p:cNvSpPr>
                <a:spLocks/>
              </p:cNvSpPr>
              <p:nvPr/>
            </p:nvSpPr>
            <p:spPr bwMode="auto">
              <a:xfrm>
                <a:off x="3216" y="2803"/>
                <a:ext cx="141" cy="82"/>
              </a:xfrm>
              <a:custGeom>
                <a:avLst/>
                <a:gdLst>
                  <a:gd name="T0" fmla="*/ 0 w 423"/>
                  <a:gd name="T1" fmla="*/ 0 h 247"/>
                  <a:gd name="T2" fmla="*/ 0 w 423"/>
                  <a:gd name="T3" fmla="*/ 0 h 247"/>
                  <a:gd name="T4" fmla="*/ 0 w 423"/>
                  <a:gd name="T5" fmla="*/ 0 h 247"/>
                  <a:gd name="T6" fmla="*/ 0 w 423"/>
                  <a:gd name="T7" fmla="*/ 0 h 247"/>
                  <a:gd name="T8" fmla="*/ 0 w 423"/>
                  <a:gd name="T9" fmla="*/ 0 h 247"/>
                  <a:gd name="T10" fmla="*/ 0 w 423"/>
                  <a:gd name="T11" fmla="*/ 0 h 2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3"/>
                  <a:gd name="T19" fmla="*/ 0 h 247"/>
                  <a:gd name="T20" fmla="*/ 423 w 423"/>
                  <a:gd name="T21" fmla="*/ 247 h 2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3" h="247">
                    <a:moveTo>
                      <a:pt x="0" y="16"/>
                    </a:moveTo>
                    <a:lnTo>
                      <a:pt x="174" y="0"/>
                    </a:lnTo>
                    <a:lnTo>
                      <a:pt x="423" y="201"/>
                    </a:lnTo>
                    <a:lnTo>
                      <a:pt x="44" y="247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0EA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20" name="Freeform 156"/>
              <p:cNvSpPr>
                <a:spLocks/>
              </p:cNvSpPr>
              <p:nvPr/>
            </p:nvSpPr>
            <p:spPr bwMode="auto">
              <a:xfrm>
                <a:off x="3177" y="2893"/>
                <a:ext cx="793" cy="250"/>
              </a:xfrm>
              <a:custGeom>
                <a:avLst/>
                <a:gdLst>
                  <a:gd name="T0" fmla="*/ 0 w 2378"/>
                  <a:gd name="T1" fmla="*/ 0 h 751"/>
                  <a:gd name="T2" fmla="*/ 0 w 2378"/>
                  <a:gd name="T3" fmla="*/ 0 h 751"/>
                  <a:gd name="T4" fmla="*/ 0 w 2378"/>
                  <a:gd name="T5" fmla="*/ 0 h 751"/>
                  <a:gd name="T6" fmla="*/ 0 w 2378"/>
                  <a:gd name="T7" fmla="*/ 0 h 751"/>
                  <a:gd name="T8" fmla="*/ 0 w 2378"/>
                  <a:gd name="T9" fmla="*/ 0 h 751"/>
                  <a:gd name="T10" fmla="*/ 0 w 2378"/>
                  <a:gd name="T11" fmla="*/ 0 h 751"/>
                  <a:gd name="T12" fmla="*/ 0 w 2378"/>
                  <a:gd name="T13" fmla="*/ 0 h 751"/>
                  <a:gd name="T14" fmla="*/ 0 w 2378"/>
                  <a:gd name="T15" fmla="*/ 0 h 751"/>
                  <a:gd name="T16" fmla="*/ 0 w 2378"/>
                  <a:gd name="T17" fmla="*/ 0 h 751"/>
                  <a:gd name="T18" fmla="*/ 0 w 2378"/>
                  <a:gd name="T19" fmla="*/ 0 h 751"/>
                  <a:gd name="T20" fmla="*/ 0 w 2378"/>
                  <a:gd name="T21" fmla="*/ 0 h 751"/>
                  <a:gd name="T22" fmla="*/ 0 w 2378"/>
                  <a:gd name="T23" fmla="*/ 0 h 751"/>
                  <a:gd name="T24" fmla="*/ 0 w 2378"/>
                  <a:gd name="T25" fmla="*/ 0 h 751"/>
                  <a:gd name="T26" fmla="*/ 0 w 2378"/>
                  <a:gd name="T27" fmla="*/ 0 h 751"/>
                  <a:gd name="T28" fmla="*/ 0 w 2378"/>
                  <a:gd name="T29" fmla="*/ 0 h 751"/>
                  <a:gd name="T30" fmla="*/ 0 w 2378"/>
                  <a:gd name="T31" fmla="*/ 0 h 751"/>
                  <a:gd name="T32" fmla="*/ 0 w 2378"/>
                  <a:gd name="T33" fmla="*/ 0 h 751"/>
                  <a:gd name="T34" fmla="*/ 0 w 2378"/>
                  <a:gd name="T35" fmla="*/ 0 h 7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78"/>
                  <a:gd name="T55" fmla="*/ 0 h 751"/>
                  <a:gd name="T56" fmla="*/ 2378 w 2378"/>
                  <a:gd name="T57" fmla="*/ 751 h 7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78" h="751">
                    <a:moveTo>
                      <a:pt x="155" y="301"/>
                    </a:moveTo>
                    <a:lnTo>
                      <a:pt x="129" y="450"/>
                    </a:lnTo>
                    <a:lnTo>
                      <a:pt x="0" y="601"/>
                    </a:lnTo>
                    <a:lnTo>
                      <a:pt x="563" y="751"/>
                    </a:lnTo>
                    <a:lnTo>
                      <a:pt x="1684" y="647"/>
                    </a:lnTo>
                    <a:lnTo>
                      <a:pt x="1763" y="616"/>
                    </a:lnTo>
                    <a:lnTo>
                      <a:pt x="1913" y="647"/>
                    </a:lnTo>
                    <a:lnTo>
                      <a:pt x="2042" y="630"/>
                    </a:lnTo>
                    <a:lnTo>
                      <a:pt x="2187" y="607"/>
                    </a:lnTo>
                    <a:lnTo>
                      <a:pt x="2221" y="580"/>
                    </a:lnTo>
                    <a:lnTo>
                      <a:pt x="2276" y="534"/>
                    </a:lnTo>
                    <a:lnTo>
                      <a:pt x="2326" y="490"/>
                    </a:lnTo>
                    <a:lnTo>
                      <a:pt x="2348" y="471"/>
                    </a:lnTo>
                    <a:lnTo>
                      <a:pt x="2378" y="186"/>
                    </a:lnTo>
                    <a:lnTo>
                      <a:pt x="2218" y="0"/>
                    </a:lnTo>
                    <a:lnTo>
                      <a:pt x="1439" y="140"/>
                    </a:lnTo>
                    <a:lnTo>
                      <a:pt x="155" y="301"/>
                    </a:lnTo>
                    <a:close/>
                  </a:path>
                </a:pathLst>
              </a:custGeom>
              <a:solidFill>
                <a:srgbClr val="D1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21" name="Freeform 157"/>
              <p:cNvSpPr>
                <a:spLocks/>
              </p:cNvSpPr>
              <p:nvPr/>
            </p:nvSpPr>
            <p:spPr bwMode="auto">
              <a:xfrm>
                <a:off x="2961" y="2573"/>
                <a:ext cx="1021" cy="577"/>
              </a:xfrm>
              <a:custGeom>
                <a:avLst/>
                <a:gdLst>
                  <a:gd name="T0" fmla="*/ 0 w 3063"/>
                  <a:gd name="T1" fmla="*/ 0 h 1730"/>
                  <a:gd name="T2" fmla="*/ 0 w 3063"/>
                  <a:gd name="T3" fmla="*/ 0 h 1730"/>
                  <a:gd name="T4" fmla="*/ 0 w 3063"/>
                  <a:gd name="T5" fmla="*/ 0 h 1730"/>
                  <a:gd name="T6" fmla="*/ 0 w 3063"/>
                  <a:gd name="T7" fmla="*/ 0 h 1730"/>
                  <a:gd name="T8" fmla="*/ 0 w 3063"/>
                  <a:gd name="T9" fmla="*/ 0 h 1730"/>
                  <a:gd name="T10" fmla="*/ 0 w 3063"/>
                  <a:gd name="T11" fmla="*/ 0 h 1730"/>
                  <a:gd name="T12" fmla="*/ 0 w 3063"/>
                  <a:gd name="T13" fmla="*/ 0 h 1730"/>
                  <a:gd name="T14" fmla="*/ 0 w 3063"/>
                  <a:gd name="T15" fmla="*/ 0 h 1730"/>
                  <a:gd name="T16" fmla="*/ 0 w 3063"/>
                  <a:gd name="T17" fmla="*/ 0 h 1730"/>
                  <a:gd name="T18" fmla="*/ 0 w 3063"/>
                  <a:gd name="T19" fmla="*/ 0 h 1730"/>
                  <a:gd name="T20" fmla="*/ 0 w 3063"/>
                  <a:gd name="T21" fmla="*/ 0 h 1730"/>
                  <a:gd name="T22" fmla="*/ 0 w 3063"/>
                  <a:gd name="T23" fmla="*/ 0 h 1730"/>
                  <a:gd name="T24" fmla="*/ 0 w 3063"/>
                  <a:gd name="T25" fmla="*/ 0 h 1730"/>
                  <a:gd name="T26" fmla="*/ 0 w 3063"/>
                  <a:gd name="T27" fmla="*/ 0 h 1730"/>
                  <a:gd name="T28" fmla="*/ 0 w 3063"/>
                  <a:gd name="T29" fmla="*/ 0 h 1730"/>
                  <a:gd name="T30" fmla="*/ 0 w 3063"/>
                  <a:gd name="T31" fmla="*/ 0 h 1730"/>
                  <a:gd name="T32" fmla="*/ 0 w 3063"/>
                  <a:gd name="T33" fmla="*/ 0 h 1730"/>
                  <a:gd name="T34" fmla="*/ 0 w 3063"/>
                  <a:gd name="T35" fmla="*/ 0 h 1730"/>
                  <a:gd name="T36" fmla="*/ 0 w 3063"/>
                  <a:gd name="T37" fmla="*/ 0 h 1730"/>
                  <a:gd name="T38" fmla="*/ 0 w 3063"/>
                  <a:gd name="T39" fmla="*/ 0 h 1730"/>
                  <a:gd name="T40" fmla="*/ 0 w 3063"/>
                  <a:gd name="T41" fmla="*/ 0 h 1730"/>
                  <a:gd name="T42" fmla="*/ 0 w 3063"/>
                  <a:gd name="T43" fmla="*/ 0 h 1730"/>
                  <a:gd name="T44" fmla="*/ 0 w 3063"/>
                  <a:gd name="T45" fmla="*/ 0 h 1730"/>
                  <a:gd name="T46" fmla="*/ 0 w 3063"/>
                  <a:gd name="T47" fmla="*/ 0 h 1730"/>
                  <a:gd name="T48" fmla="*/ 0 w 3063"/>
                  <a:gd name="T49" fmla="*/ 0 h 1730"/>
                  <a:gd name="T50" fmla="*/ 0 w 3063"/>
                  <a:gd name="T51" fmla="*/ 0 h 1730"/>
                  <a:gd name="T52" fmla="*/ 0 w 3063"/>
                  <a:gd name="T53" fmla="*/ 0 h 1730"/>
                  <a:gd name="T54" fmla="*/ 0 w 3063"/>
                  <a:gd name="T55" fmla="*/ 0 h 1730"/>
                  <a:gd name="T56" fmla="*/ 0 w 3063"/>
                  <a:gd name="T57" fmla="*/ 0 h 1730"/>
                  <a:gd name="T58" fmla="*/ 0 w 3063"/>
                  <a:gd name="T59" fmla="*/ 0 h 1730"/>
                  <a:gd name="T60" fmla="*/ 0 w 3063"/>
                  <a:gd name="T61" fmla="*/ 0 h 1730"/>
                  <a:gd name="T62" fmla="*/ 0 w 3063"/>
                  <a:gd name="T63" fmla="*/ 0 h 1730"/>
                  <a:gd name="T64" fmla="*/ 0 w 3063"/>
                  <a:gd name="T65" fmla="*/ 0 h 1730"/>
                  <a:gd name="T66" fmla="*/ 0 w 3063"/>
                  <a:gd name="T67" fmla="*/ 0 h 1730"/>
                  <a:gd name="T68" fmla="*/ 0 w 3063"/>
                  <a:gd name="T69" fmla="*/ 0 h 1730"/>
                  <a:gd name="T70" fmla="*/ 0 w 3063"/>
                  <a:gd name="T71" fmla="*/ 0 h 1730"/>
                  <a:gd name="T72" fmla="*/ 0 w 3063"/>
                  <a:gd name="T73" fmla="*/ 0 h 173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063"/>
                  <a:gd name="T112" fmla="*/ 0 h 1730"/>
                  <a:gd name="T113" fmla="*/ 3063 w 3063"/>
                  <a:gd name="T114" fmla="*/ 1730 h 173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063" h="1730">
                    <a:moveTo>
                      <a:pt x="15" y="29"/>
                    </a:moveTo>
                    <a:lnTo>
                      <a:pt x="134" y="0"/>
                    </a:lnTo>
                    <a:lnTo>
                      <a:pt x="205" y="184"/>
                    </a:lnTo>
                    <a:lnTo>
                      <a:pt x="306" y="212"/>
                    </a:lnTo>
                    <a:lnTo>
                      <a:pt x="880" y="630"/>
                    </a:lnTo>
                    <a:lnTo>
                      <a:pt x="669" y="680"/>
                    </a:lnTo>
                    <a:lnTo>
                      <a:pt x="809" y="936"/>
                    </a:lnTo>
                    <a:lnTo>
                      <a:pt x="1284" y="885"/>
                    </a:lnTo>
                    <a:lnTo>
                      <a:pt x="1594" y="980"/>
                    </a:lnTo>
                    <a:lnTo>
                      <a:pt x="2453" y="705"/>
                    </a:lnTo>
                    <a:lnTo>
                      <a:pt x="2883" y="730"/>
                    </a:lnTo>
                    <a:lnTo>
                      <a:pt x="3063" y="970"/>
                    </a:lnTo>
                    <a:lnTo>
                      <a:pt x="3014" y="1427"/>
                    </a:lnTo>
                    <a:lnTo>
                      <a:pt x="2858" y="1555"/>
                    </a:lnTo>
                    <a:lnTo>
                      <a:pt x="2537" y="1614"/>
                    </a:lnTo>
                    <a:lnTo>
                      <a:pt x="2388" y="1581"/>
                    </a:lnTo>
                    <a:lnTo>
                      <a:pt x="2269" y="1620"/>
                    </a:lnTo>
                    <a:lnTo>
                      <a:pt x="1115" y="1730"/>
                    </a:lnTo>
                    <a:lnTo>
                      <a:pt x="561" y="1594"/>
                    </a:lnTo>
                    <a:lnTo>
                      <a:pt x="964" y="1535"/>
                    </a:lnTo>
                    <a:lnTo>
                      <a:pt x="2554" y="1409"/>
                    </a:lnTo>
                    <a:lnTo>
                      <a:pt x="2808" y="1395"/>
                    </a:lnTo>
                    <a:lnTo>
                      <a:pt x="2908" y="1160"/>
                    </a:lnTo>
                    <a:lnTo>
                      <a:pt x="2892" y="1133"/>
                    </a:lnTo>
                    <a:lnTo>
                      <a:pt x="2855" y="1074"/>
                    </a:lnTo>
                    <a:lnTo>
                      <a:pt x="2834" y="1042"/>
                    </a:lnTo>
                    <a:lnTo>
                      <a:pt x="2815" y="1012"/>
                    </a:lnTo>
                    <a:lnTo>
                      <a:pt x="2788" y="980"/>
                    </a:lnTo>
                    <a:lnTo>
                      <a:pt x="2536" y="1006"/>
                    </a:lnTo>
                    <a:lnTo>
                      <a:pt x="2372" y="1029"/>
                    </a:lnTo>
                    <a:lnTo>
                      <a:pt x="2298" y="1040"/>
                    </a:lnTo>
                    <a:lnTo>
                      <a:pt x="784" y="1215"/>
                    </a:lnTo>
                    <a:lnTo>
                      <a:pt x="703" y="1237"/>
                    </a:lnTo>
                    <a:lnTo>
                      <a:pt x="0" y="119"/>
                    </a:lnTo>
                    <a:lnTo>
                      <a:pt x="459" y="710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7A7A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22" name="Freeform 158"/>
              <p:cNvSpPr>
                <a:spLocks/>
              </p:cNvSpPr>
              <p:nvPr/>
            </p:nvSpPr>
            <p:spPr bwMode="auto">
              <a:xfrm>
                <a:off x="3660" y="2798"/>
                <a:ext cx="198" cy="60"/>
              </a:xfrm>
              <a:custGeom>
                <a:avLst/>
                <a:gdLst>
                  <a:gd name="T0" fmla="*/ 0 w 593"/>
                  <a:gd name="T1" fmla="*/ 0 h 178"/>
                  <a:gd name="T2" fmla="*/ 0 w 593"/>
                  <a:gd name="T3" fmla="*/ 0 h 178"/>
                  <a:gd name="T4" fmla="*/ 0 w 593"/>
                  <a:gd name="T5" fmla="*/ 0 h 178"/>
                  <a:gd name="T6" fmla="*/ 0 w 593"/>
                  <a:gd name="T7" fmla="*/ 0 h 178"/>
                  <a:gd name="T8" fmla="*/ 0 w 593"/>
                  <a:gd name="T9" fmla="*/ 0 h 178"/>
                  <a:gd name="T10" fmla="*/ 0 w 593"/>
                  <a:gd name="T11" fmla="*/ 0 h 178"/>
                  <a:gd name="T12" fmla="*/ 0 w 593"/>
                  <a:gd name="T13" fmla="*/ 0 h 178"/>
                  <a:gd name="T14" fmla="*/ 0 w 593"/>
                  <a:gd name="T15" fmla="*/ 0 h 178"/>
                  <a:gd name="T16" fmla="*/ 0 w 593"/>
                  <a:gd name="T17" fmla="*/ 0 h 1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93"/>
                  <a:gd name="T28" fmla="*/ 0 h 178"/>
                  <a:gd name="T29" fmla="*/ 593 w 593"/>
                  <a:gd name="T30" fmla="*/ 178 h 1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93" h="178">
                    <a:moveTo>
                      <a:pt x="0" y="178"/>
                    </a:moveTo>
                    <a:lnTo>
                      <a:pt x="423" y="161"/>
                    </a:lnTo>
                    <a:lnTo>
                      <a:pt x="593" y="142"/>
                    </a:lnTo>
                    <a:lnTo>
                      <a:pt x="519" y="68"/>
                    </a:lnTo>
                    <a:lnTo>
                      <a:pt x="546" y="0"/>
                    </a:lnTo>
                    <a:lnTo>
                      <a:pt x="380" y="29"/>
                    </a:lnTo>
                    <a:lnTo>
                      <a:pt x="155" y="124"/>
                    </a:lnTo>
                    <a:lnTo>
                      <a:pt x="0" y="178"/>
                    </a:lnTo>
                    <a:close/>
                  </a:path>
                </a:pathLst>
              </a:custGeom>
              <a:solidFill>
                <a:srgbClr val="948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23" name="Freeform 159"/>
              <p:cNvSpPr>
                <a:spLocks/>
              </p:cNvSpPr>
              <p:nvPr/>
            </p:nvSpPr>
            <p:spPr bwMode="auto">
              <a:xfrm>
                <a:off x="3267" y="2644"/>
                <a:ext cx="88" cy="159"/>
              </a:xfrm>
              <a:custGeom>
                <a:avLst/>
                <a:gdLst>
                  <a:gd name="T0" fmla="*/ 0 w 264"/>
                  <a:gd name="T1" fmla="*/ 0 h 477"/>
                  <a:gd name="T2" fmla="*/ 0 w 264"/>
                  <a:gd name="T3" fmla="*/ 0 h 477"/>
                  <a:gd name="T4" fmla="*/ 0 w 264"/>
                  <a:gd name="T5" fmla="*/ 0 h 477"/>
                  <a:gd name="T6" fmla="*/ 0 w 264"/>
                  <a:gd name="T7" fmla="*/ 0 h 477"/>
                  <a:gd name="T8" fmla="*/ 0 w 264"/>
                  <a:gd name="T9" fmla="*/ 0 h 477"/>
                  <a:gd name="T10" fmla="*/ 0 w 264"/>
                  <a:gd name="T11" fmla="*/ 0 h 477"/>
                  <a:gd name="T12" fmla="*/ 0 w 264"/>
                  <a:gd name="T13" fmla="*/ 0 h 477"/>
                  <a:gd name="T14" fmla="*/ 0 w 264"/>
                  <a:gd name="T15" fmla="*/ 0 h 477"/>
                  <a:gd name="T16" fmla="*/ 0 w 264"/>
                  <a:gd name="T17" fmla="*/ 0 h 477"/>
                  <a:gd name="T18" fmla="*/ 0 w 264"/>
                  <a:gd name="T19" fmla="*/ 0 h 477"/>
                  <a:gd name="T20" fmla="*/ 0 w 264"/>
                  <a:gd name="T21" fmla="*/ 0 h 477"/>
                  <a:gd name="T22" fmla="*/ 0 w 264"/>
                  <a:gd name="T23" fmla="*/ 0 h 47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64"/>
                  <a:gd name="T37" fmla="*/ 0 h 477"/>
                  <a:gd name="T38" fmla="*/ 264 w 264"/>
                  <a:gd name="T39" fmla="*/ 477 h 47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64" h="477">
                    <a:moveTo>
                      <a:pt x="9" y="420"/>
                    </a:moveTo>
                    <a:lnTo>
                      <a:pt x="0" y="266"/>
                    </a:lnTo>
                    <a:lnTo>
                      <a:pt x="59" y="96"/>
                    </a:lnTo>
                    <a:lnTo>
                      <a:pt x="109" y="0"/>
                    </a:lnTo>
                    <a:lnTo>
                      <a:pt x="264" y="81"/>
                    </a:lnTo>
                    <a:lnTo>
                      <a:pt x="214" y="106"/>
                    </a:lnTo>
                    <a:lnTo>
                      <a:pt x="119" y="131"/>
                    </a:lnTo>
                    <a:lnTo>
                      <a:pt x="73" y="245"/>
                    </a:lnTo>
                    <a:lnTo>
                      <a:pt x="73" y="366"/>
                    </a:lnTo>
                    <a:lnTo>
                      <a:pt x="144" y="477"/>
                    </a:lnTo>
                    <a:lnTo>
                      <a:pt x="9" y="420"/>
                    </a:lnTo>
                    <a:close/>
                  </a:path>
                </a:pathLst>
              </a:custGeom>
              <a:solidFill>
                <a:srgbClr val="B8A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24" name="Freeform 160"/>
              <p:cNvSpPr>
                <a:spLocks/>
              </p:cNvSpPr>
              <p:nvPr/>
            </p:nvSpPr>
            <p:spPr bwMode="auto">
              <a:xfrm>
                <a:off x="3283" y="2186"/>
                <a:ext cx="462" cy="165"/>
              </a:xfrm>
              <a:custGeom>
                <a:avLst/>
                <a:gdLst>
                  <a:gd name="T0" fmla="*/ 0 w 1385"/>
                  <a:gd name="T1" fmla="*/ 0 h 496"/>
                  <a:gd name="T2" fmla="*/ 0 w 1385"/>
                  <a:gd name="T3" fmla="*/ 0 h 496"/>
                  <a:gd name="T4" fmla="*/ 0 w 1385"/>
                  <a:gd name="T5" fmla="*/ 0 h 496"/>
                  <a:gd name="T6" fmla="*/ 0 w 1385"/>
                  <a:gd name="T7" fmla="*/ 0 h 496"/>
                  <a:gd name="T8" fmla="*/ 0 w 1385"/>
                  <a:gd name="T9" fmla="*/ 0 h 496"/>
                  <a:gd name="T10" fmla="*/ 0 w 1385"/>
                  <a:gd name="T11" fmla="*/ 0 h 496"/>
                  <a:gd name="T12" fmla="*/ 0 w 1385"/>
                  <a:gd name="T13" fmla="*/ 0 h 496"/>
                  <a:gd name="T14" fmla="*/ 0 w 1385"/>
                  <a:gd name="T15" fmla="*/ 0 h 49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85"/>
                  <a:gd name="T25" fmla="*/ 0 h 496"/>
                  <a:gd name="T26" fmla="*/ 1385 w 1385"/>
                  <a:gd name="T27" fmla="*/ 496 h 49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85" h="496">
                    <a:moveTo>
                      <a:pt x="0" y="297"/>
                    </a:moveTo>
                    <a:lnTo>
                      <a:pt x="1110" y="0"/>
                    </a:lnTo>
                    <a:lnTo>
                      <a:pt x="1255" y="31"/>
                    </a:lnTo>
                    <a:lnTo>
                      <a:pt x="269" y="309"/>
                    </a:lnTo>
                    <a:lnTo>
                      <a:pt x="1385" y="121"/>
                    </a:lnTo>
                    <a:lnTo>
                      <a:pt x="291" y="496"/>
                    </a:lnTo>
                    <a:lnTo>
                      <a:pt x="0" y="297"/>
                    </a:lnTo>
                    <a:close/>
                  </a:path>
                </a:pathLst>
              </a:custGeom>
              <a:solidFill>
                <a:srgbClr val="B8A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25" name="Freeform 161"/>
              <p:cNvSpPr>
                <a:spLocks/>
              </p:cNvSpPr>
              <p:nvPr/>
            </p:nvSpPr>
            <p:spPr bwMode="auto">
              <a:xfrm>
                <a:off x="3184" y="2785"/>
                <a:ext cx="198" cy="100"/>
              </a:xfrm>
              <a:custGeom>
                <a:avLst/>
                <a:gdLst>
                  <a:gd name="T0" fmla="*/ 0 w 595"/>
                  <a:gd name="T1" fmla="*/ 0 h 300"/>
                  <a:gd name="T2" fmla="*/ 0 w 595"/>
                  <a:gd name="T3" fmla="*/ 0 h 300"/>
                  <a:gd name="T4" fmla="*/ 0 w 595"/>
                  <a:gd name="T5" fmla="*/ 0 h 300"/>
                  <a:gd name="T6" fmla="*/ 0 w 595"/>
                  <a:gd name="T7" fmla="*/ 0 h 300"/>
                  <a:gd name="T8" fmla="*/ 0 w 595"/>
                  <a:gd name="T9" fmla="*/ 0 h 300"/>
                  <a:gd name="T10" fmla="*/ 0 w 595"/>
                  <a:gd name="T11" fmla="*/ 0 h 300"/>
                  <a:gd name="T12" fmla="*/ 0 w 595"/>
                  <a:gd name="T13" fmla="*/ 0 h 300"/>
                  <a:gd name="T14" fmla="*/ 0 w 595"/>
                  <a:gd name="T15" fmla="*/ 0 h 300"/>
                  <a:gd name="T16" fmla="*/ 0 w 595"/>
                  <a:gd name="T17" fmla="*/ 0 h 300"/>
                  <a:gd name="T18" fmla="*/ 0 w 595"/>
                  <a:gd name="T19" fmla="*/ 0 h 300"/>
                  <a:gd name="T20" fmla="*/ 0 w 595"/>
                  <a:gd name="T21" fmla="*/ 0 h 3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5"/>
                  <a:gd name="T34" fmla="*/ 0 h 300"/>
                  <a:gd name="T35" fmla="*/ 595 w 595"/>
                  <a:gd name="T36" fmla="*/ 300 h 3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5" h="300">
                    <a:moveTo>
                      <a:pt x="0" y="44"/>
                    </a:moveTo>
                    <a:lnTo>
                      <a:pt x="187" y="0"/>
                    </a:lnTo>
                    <a:lnTo>
                      <a:pt x="428" y="131"/>
                    </a:lnTo>
                    <a:lnTo>
                      <a:pt x="595" y="251"/>
                    </a:lnTo>
                    <a:lnTo>
                      <a:pt x="490" y="269"/>
                    </a:lnTo>
                    <a:lnTo>
                      <a:pt x="375" y="193"/>
                    </a:lnTo>
                    <a:lnTo>
                      <a:pt x="291" y="109"/>
                    </a:lnTo>
                    <a:lnTo>
                      <a:pt x="155" y="94"/>
                    </a:lnTo>
                    <a:lnTo>
                      <a:pt x="140" y="3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B8A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26" name="Freeform 162"/>
              <p:cNvSpPr>
                <a:spLocks/>
              </p:cNvSpPr>
              <p:nvPr/>
            </p:nvSpPr>
            <p:spPr bwMode="auto">
              <a:xfrm>
                <a:off x="3493" y="2413"/>
                <a:ext cx="151" cy="403"/>
              </a:xfrm>
              <a:custGeom>
                <a:avLst/>
                <a:gdLst>
                  <a:gd name="T0" fmla="*/ 0 w 452"/>
                  <a:gd name="T1" fmla="*/ 0 h 1211"/>
                  <a:gd name="T2" fmla="*/ 0 w 452"/>
                  <a:gd name="T3" fmla="*/ 0 h 1211"/>
                  <a:gd name="T4" fmla="*/ 0 w 452"/>
                  <a:gd name="T5" fmla="*/ 0 h 1211"/>
                  <a:gd name="T6" fmla="*/ 0 w 452"/>
                  <a:gd name="T7" fmla="*/ 0 h 1211"/>
                  <a:gd name="T8" fmla="*/ 0 w 452"/>
                  <a:gd name="T9" fmla="*/ 0 h 1211"/>
                  <a:gd name="T10" fmla="*/ 0 w 452"/>
                  <a:gd name="T11" fmla="*/ 0 h 1211"/>
                  <a:gd name="T12" fmla="*/ 0 w 452"/>
                  <a:gd name="T13" fmla="*/ 0 h 1211"/>
                  <a:gd name="T14" fmla="*/ 0 w 452"/>
                  <a:gd name="T15" fmla="*/ 0 h 1211"/>
                  <a:gd name="T16" fmla="*/ 0 w 452"/>
                  <a:gd name="T17" fmla="*/ 0 h 1211"/>
                  <a:gd name="T18" fmla="*/ 0 w 452"/>
                  <a:gd name="T19" fmla="*/ 0 h 1211"/>
                  <a:gd name="T20" fmla="*/ 0 w 452"/>
                  <a:gd name="T21" fmla="*/ 0 h 1211"/>
                  <a:gd name="T22" fmla="*/ 0 w 452"/>
                  <a:gd name="T23" fmla="*/ 0 h 1211"/>
                  <a:gd name="T24" fmla="*/ 0 w 452"/>
                  <a:gd name="T25" fmla="*/ 0 h 1211"/>
                  <a:gd name="T26" fmla="*/ 0 w 452"/>
                  <a:gd name="T27" fmla="*/ 0 h 1211"/>
                  <a:gd name="T28" fmla="*/ 0 w 452"/>
                  <a:gd name="T29" fmla="*/ 0 h 1211"/>
                  <a:gd name="T30" fmla="*/ 0 w 452"/>
                  <a:gd name="T31" fmla="*/ 0 h 1211"/>
                  <a:gd name="T32" fmla="*/ 0 w 452"/>
                  <a:gd name="T33" fmla="*/ 0 h 1211"/>
                  <a:gd name="T34" fmla="*/ 0 w 452"/>
                  <a:gd name="T35" fmla="*/ 0 h 121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52"/>
                  <a:gd name="T55" fmla="*/ 0 h 1211"/>
                  <a:gd name="T56" fmla="*/ 452 w 452"/>
                  <a:gd name="T57" fmla="*/ 1211 h 121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52" h="1211">
                    <a:moveTo>
                      <a:pt x="71" y="96"/>
                    </a:moveTo>
                    <a:lnTo>
                      <a:pt x="362" y="0"/>
                    </a:lnTo>
                    <a:lnTo>
                      <a:pt x="452" y="110"/>
                    </a:lnTo>
                    <a:lnTo>
                      <a:pt x="322" y="776"/>
                    </a:lnTo>
                    <a:lnTo>
                      <a:pt x="186" y="896"/>
                    </a:lnTo>
                    <a:lnTo>
                      <a:pt x="182" y="1211"/>
                    </a:lnTo>
                    <a:lnTo>
                      <a:pt x="71" y="1086"/>
                    </a:lnTo>
                    <a:lnTo>
                      <a:pt x="49" y="941"/>
                    </a:lnTo>
                    <a:lnTo>
                      <a:pt x="27" y="841"/>
                    </a:lnTo>
                    <a:lnTo>
                      <a:pt x="5" y="794"/>
                    </a:lnTo>
                    <a:lnTo>
                      <a:pt x="0" y="772"/>
                    </a:lnTo>
                    <a:lnTo>
                      <a:pt x="5" y="716"/>
                    </a:lnTo>
                    <a:lnTo>
                      <a:pt x="30" y="549"/>
                    </a:lnTo>
                    <a:lnTo>
                      <a:pt x="61" y="382"/>
                    </a:lnTo>
                    <a:lnTo>
                      <a:pt x="77" y="305"/>
                    </a:lnTo>
                    <a:lnTo>
                      <a:pt x="37" y="121"/>
                    </a:lnTo>
                    <a:lnTo>
                      <a:pt x="71" y="96"/>
                    </a:ln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27" name="Freeform 163"/>
              <p:cNvSpPr>
                <a:spLocks/>
              </p:cNvSpPr>
              <p:nvPr/>
            </p:nvSpPr>
            <p:spPr bwMode="auto">
              <a:xfrm>
                <a:off x="3510" y="2396"/>
                <a:ext cx="158" cy="430"/>
              </a:xfrm>
              <a:custGeom>
                <a:avLst/>
                <a:gdLst>
                  <a:gd name="T0" fmla="*/ 0 w 474"/>
                  <a:gd name="T1" fmla="*/ 0 h 1290"/>
                  <a:gd name="T2" fmla="*/ 0 w 474"/>
                  <a:gd name="T3" fmla="*/ 0 h 1290"/>
                  <a:gd name="T4" fmla="*/ 0 w 474"/>
                  <a:gd name="T5" fmla="*/ 0 h 1290"/>
                  <a:gd name="T6" fmla="*/ 0 w 474"/>
                  <a:gd name="T7" fmla="*/ 0 h 1290"/>
                  <a:gd name="T8" fmla="*/ 0 w 474"/>
                  <a:gd name="T9" fmla="*/ 0 h 1290"/>
                  <a:gd name="T10" fmla="*/ 0 w 474"/>
                  <a:gd name="T11" fmla="*/ 0 h 1290"/>
                  <a:gd name="T12" fmla="*/ 0 w 474"/>
                  <a:gd name="T13" fmla="*/ 0 h 1290"/>
                  <a:gd name="T14" fmla="*/ 0 w 474"/>
                  <a:gd name="T15" fmla="*/ 0 h 1290"/>
                  <a:gd name="T16" fmla="*/ 0 w 474"/>
                  <a:gd name="T17" fmla="*/ 0 h 1290"/>
                  <a:gd name="T18" fmla="*/ 0 w 474"/>
                  <a:gd name="T19" fmla="*/ 0 h 1290"/>
                  <a:gd name="T20" fmla="*/ 0 w 474"/>
                  <a:gd name="T21" fmla="*/ 0 h 1290"/>
                  <a:gd name="T22" fmla="*/ 0 w 474"/>
                  <a:gd name="T23" fmla="*/ 0 h 1290"/>
                  <a:gd name="T24" fmla="*/ 0 w 474"/>
                  <a:gd name="T25" fmla="*/ 0 h 1290"/>
                  <a:gd name="T26" fmla="*/ 0 w 474"/>
                  <a:gd name="T27" fmla="*/ 0 h 1290"/>
                  <a:gd name="T28" fmla="*/ 0 w 474"/>
                  <a:gd name="T29" fmla="*/ 0 h 1290"/>
                  <a:gd name="T30" fmla="*/ 0 w 474"/>
                  <a:gd name="T31" fmla="*/ 0 h 1290"/>
                  <a:gd name="T32" fmla="*/ 0 w 474"/>
                  <a:gd name="T33" fmla="*/ 0 h 1290"/>
                  <a:gd name="T34" fmla="*/ 0 w 474"/>
                  <a:gd name="T35" fmla="*/ 0 h 1290"/>
                  <a:gd name="T36" fmla="*/ 0 w 474"/>
                  <a:gd name="T37" fmla="*/ 0 h 1290"/>
                  <a:gd name="T38" fmla="*/ 0 w 474"/>
                  <a:gd name="T39" fmla="*/ 0 h 1290"/>
                  <a:gd name="T40" fmla="*/ 0 w 474"/>
                  <a:gd name="T41" fmla="*/ 0 h 1290"/>
                  <a:gd name="T42" fmla="*/ 0 w 474"/>
                  <a:gd name="T43" fmla="*/ 0 h 1290"/>
                  <a:gd name="T44" fmla="*/ 0 w 474"/>
                  <a:gd name="T45" fmla="*/ 0 h 1290"/>
                  <a:gd name="T46" fmla="*/ 0 w 474"/>
                  <a:gd name="T47" fmla="*/ 0 h 1290"/>
                  <a:gd name="T48" fmla="*/ 0 w 474"/>
                  <a:gd name="T49" fmla="*/ 0 h 1290"/>
                  <a:gd name="T50" fmla="*/ 0 w 474"/>
                  <a:gd name="T51" fmla="*/ 0 h 1290"/>
                  <a:gd name="T52" fmla="*/ 0 w 474"/>
                  <a:gd name="T53" fmla="*/ 0 h 1290"/>
                  <a:gd name="T54" fmla="*/ 0 w 474"/>
                  <a:gd name="T55" fmla="*/ 0 h 1290"/>
                  <a:gd name="T56" fmla="*/ 0 w 474"/>
                  <a:gd name="T57" fmla="*/ 0 h 129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74"/>
                  <a:gd name="T88" fmla="*/ 0 h 1290"/>
                  <a:gd name="T89" fmla="*/ 474 w 474"/>
                  <a:gd name="T90" fmla="*/ 1290 h 129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74" h="1290">
                    <a:moveTo>
                      <a:pt x="0" y="109"/>
                    </a:moveTo>
                    <a:lnTo>
                      <a:pt x="369" y="0"/>
                    </a:lnTo>
                    <a:lnTo>
                      <a:pt x="474" y="214"/>
                    </a:lnTo>
                    <a:lnTo>
                      <a:pt x="310" y="689"/>
                    </a:lnTo>
                    <a:lnTo>
                      <a:pt x="434" y="1005"/>
                    </a:lnTo>
                    <a:lnTo>
                      <a:pt x="230" y="959"/>
                    </a:lnTo>
                    <a:lnTo>
                      <a:pt x="140" y="1290"/>
                    </a:lnTo>
                    <a:lnTo>
                      <a:pt x="57" y="1026"/>
                    </a:lnTo>
                    <a:lnTo>
                      <a:pt x="15" y="779"/>
                    </a:lnTo>
                    <a:lnTo>
                      <a:pt x="90" y="509"/>
                    </a:lnTo>
                    <a:lnTo>
                      <a:pt x="34" y="304"/>
                    </a:lnTo>
                    <a:lnTo>
                      <a:pt x="124" y="214"/>
                    </a:lnTo>
                    <a:lnTo>
                      <a:pt x="230" y="244"/>
                    </a:lnTo>
                    <a:lnTo>
                      <a:pt x="190" y="339"/>
                    </a:lnTo>
                    <a:lnTo>
                      <a:pt x="264" y="390"/>
                    </a:lnTo>
                    <a:lnTo>
                      <a:pt x="115" y="689"/>
                    </a:lnTo>
                    <a:lnTo>
                      <a:pt x="190" y="675"/>
                    </a:lnTo>
                    <a:lnTo>
                      <a:pt x="115" y="900"/>
                    </a:lnTo>
                    <a:lnTo>
                      <a:pt x="214" y="785"/>
                    </a:lnTo>
                    <a:lnTo>
                      <a:pt x="260" y="555"/>
                    </a:lnTo>
                    <a:lnTo>
                      <a:pt x="260" y="484"/>
                    </a:lnTo>
                    <a:lnTo>
                      <a:pt x="339" y="314"/>
                    </a:lnTo>
                    <a:lnTo>
                      <a:pt x="285" y="300"/>
                    </a:lnTo>
                    <a:lnTo>
                      <a:pt x="304" y="170"/>
                    </a:lnTo>
                    <a:lnTo>
                      <a:pt x="180" y="149"/>
                    </a:lnTo>
                    <a:lnTo>
                      <a:pt x="199" y="99"/>
                    </a:lnTo>
                    <a:lnTo>
                      <a:pt x="25" y="195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28" name="Freeform 164"/>
              <p:cNvSpPr>
                <a:spLocks/>
              </p:cNvSpPr>
              <p:nvPr/>
            </p:nvSpPr>
            <p:spPr bwMode="auto">
              <a:xfrm>
                <a:off x="3022" y="2563"/>
                <a:ext cx="265" cy="228"/>
              </a:xfrm>
              <a:custGeom>
                <a:avLst/>
                <a:gdLst>
                  <a:gd name="T0" fmla="*/ 0 w 794"/>
                  <a:gd name="T1" fmla="*/ 0 h 686"/>
                  <a:gd name="T2" fmla="*/ 0 w 794"/>
                  <a:gd name="T3" fmla="*/ 0 h 686"/>
                  <a:gd name="T4" fmla="*/ 0 w 794"/>
                  <a:gd name="T5" fmla="*/ 0 h 686"/>
                  <a:gd name="T6" fmla="*/ 0 w 794"/>
                  <a:gd name="T7" fmla="*/ 0 h 686"/>
                  <a:gd name="T8" fmla="*/ 0 w 794"/>
                  <a:gd name="T9" fmla="*/ 0 h 686"/>
                  <a:gd name="T10" fmla="*/ 0 w 794"/>
                  <a:gd name="T11" fmla="*/ 0 h 686"/>
                  <a:gd name="T12" fmla="*/ 0 w 794"/>
                  <a:gd name="T13" fmla="*/ 0 h 686"/>
                  <a:gd name="T14" fmla="*/ 0 w 794"/>
                  <a:gd name="T15" fmla="*/ 0 h 686"/>
                  <a:gd name="T16" fmla="*/ 0 w 794"/>
                  <a:gd name="T17" fmla="*/ 0 h 686"/>
                  <a:gd name="T18" fmla="*/ 0 w 794"/>
                  <a:gd name="T19" fmla="*/ 0 h 686"/>
                  <a:gd name="T20" fmla="*/ 0 w 794"/>
                  <a:gd name="T21" fmla="*/ 0 h 686"/>
                  <a:gd name="T22" fmla="*/ 0 w 794"/>
                  <a:gd name="T23" fmla="*/ 0 h 68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94"/>
                  <a:gd name="T37" fmla="*/ 0 h 686"/>
                  <a:gd name="T38" fmla="*/ 794 w 794"/>
                  <a:gd name="T39" fmla="*/ 686 h 68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94" h="686">
                    <a:moveTo>
                      <a:pt x="0" y="136"/>
                    </a:moveTo>
                    <a:lnTo>
                      <a:pt x="60" y="40"/>
                    </a:lnTo>
                    <a:lnTo>
                      <a:pt x="134" y="0"/>
                    </a:lnTo>
                    <a:lnTo>
                      <a:pt x="144" y="96"/>
                    </a:lnTo>
                    <a:lnTo>
                      <a:pt x="349" y="291"/>
                    </a:lnTo>
                    <a:lnTo>
                      <a:pt x="653" y="466"/>
                    </a:lnTo>
                    <a:lnTo>
                      <a:pt x="794" y="341"/>
                    </a:lnTo>
                    <a:lnTo>
                      <a:pt x="714" y="686"/>
                    </a:lnTo>
                    <a:lnTo>
                      <a:pt x="100" y="230"/>
                    </a:lnTo>
                    <a:lnTo>
                      <a:pt x="20" y="215"/>
                    </a:ln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B56C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29" name="Freeform 165"/>
              <p:cNvSpPr>
                <a:spLocks/>
              </p:cNvSpPr>
              <p:nvPr/>
            </p:nvSpPr>
            <p:spPr bwMode="auto">
              <a:xfrm>
                <a:off x="3016" y="2503"/>
                <a:ext cx="301" cy="173"/>
              </a:xfrm>
              <a:custGeom>
                <a:avLst/>
                <a:gdLst>
                  <a:gd name="T0" fmla="*/ 0 w 902"/>
                  <a:gd name="T1" fmla="*/ 0 h 521"/>
                  <a:gd name="T2" fmla="*/ 0 w 902"/>
                  <a:gd name="T3" fmla="*/ 0 h 521"/>
                  <a:gd name="T4" fmla="*/ 0 w 902"/>
                  <a:gd name="T5" fmla="*/ 0 h 521"/>
                  <a:gd name="T6" fmla="*/ 0 w 902"/>
                  <a:gd name="T7" fmla="*/ 0 h 521"/>
                  <a:gd name="T8" fmla="*/ 0 w 902"/>
                  <a:gd name="T9" fmla="*/ 0 h 521"/>
                  <a:gd name="T10" fmla="*/ 0 w 902"/>
                  <a:gd name="T11" fmla="*/ 0 h 521"/>
                  <a:gd name="T12" fmla="*/ 0 w 902"/>
                  <a:gd name="T13" fmla="*/ 0 h 521"/>
                  <a:gd name="T14" fmla="*/ 0 w 902"/>
                  <a:gd name="T15" fmla="*/ 0 h 521"/>
                  <a:gd name="T16" fmla="*/ 0 w 902"/>
                  <a:gd name="T17" fmla="*/ 0 h 5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2"/>
                  <a:gd name="T28" fmla="*/ 0 h 521"/>
                  <a:gd name="T29" fmla="*/ 902 w 902"/>
                  <a:gd name="T30" fmla="*/ 521 h 5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2" h="521">
                    <a:moveTo>
                      <a:pt x="32" y="40"/>
                    </a:moveTo>
                    <a:lnTo>
                      <a:pt x="0" y="102"/>
                    </a:lnTo>
                    <a:lnTo>
                      <a:pt x="143" y="121"/>
                    </a:lnTo>
                    <a:lnTo>
                      <a:pt x="767" y="446"/>
                    </a:lnTo>
                    <a:lnTo>
                      <a:pt x="812" y="521"/>
                    </a:lnTo>
                    <a:lnTo>
                      <a:pt x="902" y="435"/>
                    </a:lnTo>
                    <a:lnTo>
                      <a:pt x="93" y="0"/>
                    </a:lnTo>
                    <a:lnTo>
                      <a:pt x="32" y="40"/>
                    </a:lnTo>
                    <a:close/>
                  </a:path>
                </a:pathLst>
              </a:custGeom>
              <a:solidFill>
                <a:srgbClr val="B56C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30" name="Freeform 166"/>
              <p:cNvSpPr>
                <a:spLocks/>
              </p:cNvSpPr>
              <p:nvPr/>
            </p:nvSpPr>
            <p:spPr bwMode="auto">
              <a:xfrm>
                <a:off x="3327" y="2600"/>
                <a:ext cx="753" cy="300"/>
              </a:xfrm>
              <a:custGeom>
                <a:avLst/>
                <a:gdLst>
                  <a:gd name="T0" fmla="*/ 0 w 2259"/>
                  <a:gd name="T1" fmla="*/ 0 h 900"/>
                  <a:gd name="T2" fmla="*/ 0 w 2259"/>
                  <a:gd name="T3" fmla="*/ 0 h 900"/>
                  <a:gd name="T4" fmla="*/ 0 w 2259"/>
                  <a:gd name="T5" fmla="*/ 0 h 900"/>
                  <a:gd name="T6" fmla="*/ 0 w 2259"/>
                  <a:gd name="T7" fmla="*/ 0 h 900"/>
                  <a:gd name="T8" fmla="*/ 0 w 2259"/>
                  <a:gd name="T9" fmla="*/ 0 h 900"/>
                  <a:gd name="T10" fmla="*/ 0 w 2259"/>
                  <a:gd name="T11" fmla="*/ 0 h 900"/>
                  <a:gd name="T12" fmla="*/ 0 w 2259"/>
                  <a:gd name="T13" fmla="*/ 0 h 900"/>
                  <a:gd name="T14" fmla="*/ 0 w 2259"/>
                  <a:gd name="T15" fmla="*/ 0 h 900"/>
                  <a:gd name="T16" fmla="*/ 0 w 2259"/>
                  <a:gd name="T17" fmla="*/ 0 h 900"/>
                  <a:gd name="T18" fmla="*/ 0 w 2259"/>
                  <a:gd name="T19" fmla="*/ 0 h 900"/>
                  <a:gd name="T20" fmla="*/ 0 w 2259"/>
                  <a:gd name="T21" fmla="*/ 0 h 900"/>
                  <a:gd name="T22" fmla="*/ 0 w 2259"/>
                  <a:gd name="T23" fmla="*/ 0 h 900"/>
                  <a:gd name="T24" fmla="*/ 0 w 2259"/>
                  <a:gd name="T25" fmla="*/ 0 h 900"/>
                  <a:gd name="T26" fmla="*/ 0 w 2259"/>
                  <a:gd name="T27" fmla="*/ 0 h 900"/>
                  <a:gd name="T28" fmla="*/ 0 w 2259"/>
                  <a:gd name="T29" fmla="*/ 0 h 900"/>
                  <a:gd name="T30" fmla="*/ 0 w 2259"/>
                  <a:gd name="T31" fmla="*/ 0 h 900"/>
                  <a:gd name="T32" fmla="*/ 0 w 2259"/>
                  <a:gd name="T33" fmla="*/ 0 h 900"/>
                  <a:gd name="T34" fmla="*/ 0 w 2259"/>
                  <a:gd name="T35" fmla="*/ 0 h 900"/>
                  <a:gd name="T36" fmla="*/ 0 w 2259"/>
                  <a:gd name="T37" fmla="*/ 0 h 900"/>
                  <a:gd name="T38" fmla="*/ 0 w 2259"/>
                  <a:gd name="T39" fmla="*/ 0 h 900"/>
                  <a:gd name="T40" fmla="*/ 0 w 2259"/>
                  <a:gd name="T41" fmla="*/ 0 h 900"/>
                  <a:gd name="T42" fmla="*/ 0 w 2259"/>
                  <a:gd name="T43" fmla="*/ 0 h 900"/>
                  <a:gd name="T44" fmla="*/ 0 w 2259"/>
                  <a:gd name="T45" fmla="*/ 0 h 900"/>
                  <a:gd name="T46" fmla="*/ 0 w 2259"/>
                  <a:gd name="T47" fmla="*/ 0 h 90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259"/>
                  <a:gd name="T73" fmla="*/ 0 h 900"/>
                  <a:gd name="T74" fmla="*/ 2259 w 2259"/>
                  <a:gd name="T75" fmla="*/ 900 h 90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259" h="900">
                    <a:moveTo>
                      <a:pt x="11" y="515"/>
                    </a:moveTo>
                    <a:lnTo>
                      <a:pt x="90" y="655"/>
                    </a:lnTo>
                    <a:lnTo>
                      <a:pt x="226" y="709"/>
                    </a:lnTo>
                    <a:lnTo>
                      <a:pt x="231" y="510"/>
                    </a:lnTo>
                    <a:lnTo>
                      <a:pt x="321" y="284"/>
                    </a:lnTo>
                    <a:lnTo>
                      <a:pt x="201" y="345"/>
                    </a:lnTo>
                    <a:lnTo>
                      <a:pt x="155" y="379"/>
                    </a:lnTo>
                    <a:lnTo>
                      <a:pt x="141" y="315"/>
                    </a:lnTo>
                    <a:lnTo>
                      <a:pt x="146" y="184"/>
                    </a:lnTo>
                    <a:lnTo>
                      <a:pt x="511" y="0"/>
                    </a:lnTo>
                    <a:lnTo>
                      <a:pt x="504" y="233"/>
                    </a:lnTo>
                    <a:lnTo>
                      <a:pt x="437" y="283"/>
                    </a:lnTo>
                    <a:lnTo>
                      <a:pt x="390" y="540"/>
                    </a:lnTo>
                    <a:lnTo>
                      <a:pt x="481" y="730"/>
                    </a:lnTo>
                    <a:lnTo>
                      <a:pt x="1885" y="305"/>
                    </a:lnTo>
                    <a:lnTo>
                      <a:pt x="1780" y="100"/>
                    </a:lnTo>
                    <a:lnTo>
                      <a:pt x="2259" y="299"/>
                    </a:lnTo>
                    <a:lnTo>
                      <a:pt x="2179" y="355"/>
                    </a:lnTo>
                    <a:lnTo>
                      <a:pt x="496" y="900"/>
                    </a:lnTo>
                    <a:lnTo>
                      <a:pt x="349" y="864"/>
                    </a:lnTo>
                    <a:lnTo>
                      <a:pt x="46" y="740"/>
                    </a:lnTo>
                    <a:lnTo>
                      <a:pt x="0" y="600"/>
                    </a:lnTo>
                    <a:lnTo>
                      <a:pt x="11" y="515"/>
                    </a:lnTo>
                    <a:close/>
                  </a:path>
                </a:pathLst>
              </a:custGeom>
              <a:solidFill>
                <a:srgbClr val="B56C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31" name="Freeform 167"/>
              <p:cNvSpPr>
                <a:spLocks/>
              </p:cNvSpPr>
              <p:nvPr/>
            </p:nvSpPr>
            <p:spPr bwMode="auto">
              <a:xfrm>
                <a:off x="3610" y="2471"/>
                <a:ext cx="447" cy="195"/>
              </a:xfrm>
              <a:custGeom>
                <a:avLst/>
                <a:gdLst>
                  <a:gd name="T0" fmla="*/ 0 w 1340"/>
                  <a:gd name="T1" fmla="*/ 0 h 586"/>
                  <a:gd name="T2" fmla="*/ 0 w 1340"/>
                  <a:gd name="T3" fmla="*/ 0 h 586"/>
                  <a:gd name="T4" fmla="*/ 0 w 1340"/>
                  <a:gd name="T5" fmla="*/ 0 h 586"/>
                  <a:gd name="T6" fmla="*/ 0 w 1340"/>
                  <a:gd name="T7" fmla="*/ 0 h 586"/>
                  <a:gd name="T8" fmla="*/ 0 w 1340"/>
                  <a:gd name="T9" fmla="*/ 0 h 586"/>
                  <a:gd name="T10" fmla="*/ 0 w 1340"/>
                  <a:gd name="T11" fmla="*/ 0 h 586"/>
                  <a:gd name="T12" fmla="*/ 0 w 1340"/>
                  <a:gd name="T13" fmla="*/ 0 h 586"/>
                  <a:gd name="T14" fmla="*/ 0 w 1340"/>
                  <a:gd name="T15" fmla="*/ 0 h 58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40"/>
                  <a:gd name="T25" fmla="*/ 0 h 586"/>
                  <a:gd name="T26" fmla="*/ 1340 w 1340"/>
                  <a:gd name="T27" fmla="*/ 586 h 58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40" h="586">
                    <a:moveTo>
                      <a:pt x="100" y="210"/>
                    </a:moveTo>
                    <a:lnTo>
                      <a:pt x="634" y="0"/>
                    </a:lnTo>
                    <a:lnTo>
                      <a:pt x="1340" y="170"/>
                    </a:lnTo>
                    <a:lnTo>
                      <a:pt x="1208" y="256"/>
                    </a:lnTo>
                    <a:lnTo>
                      <a:pt x="14" y="586"/>
                    </a:lnTo>
                    <a:lnTo>
                      <a:pt x="0" y="436"/>
                    </a:lnTo>
                    <a:lnTo>
                      <a:pt x="100" y="210"/>
                    </a:lnTo>
                    <a:close/>
                  </a:path>
                </a:pathLst>
              </a:custGeom>
              <a:solidFill>
                <a:srgbClr val="B56C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32" name="Freeform 168"/>
              <p:cNvSpPr>
                <a:spLocks/>
              </p:cNvSpPr>
              <p:nvPr/>
            </p:nvSpPr>
            <p:spPr bwMode="auto">
              <a:xfrm>
                <a:off x="2913" y="2415"/>
                <a:ext cx="462" cy="256"/>
              </a:xfrm>
              <a:custGeom>
                <a:avLst/>
                <a:gdLst>
                  <a:gd name="T0" fmla="*/ 0 w 1387"/>
                  <a:gd name="T1" fmla="*/ 0 h 770"/>
                  <a:gd name="T2" fmla="*/ 0 w 1387"/>
                  <a:gd name="T3" fmla="*/ 0 h 770"/>
                  <a:gd name="T4" fmla="*/ 0 w 1387"/>
                  <a:gd name="T5" fmla="*/ 0 h 770"/>
                  <a:gd name="T6" fmla="*/ 0 w 1387"/>
                  <a:gd name="T7" fmla="*/ 0 h 770"/>
                  <a:gd name="T8" fmla="*/ 0 w 1387"/>
                  <a:gd name="T9" fmla="*/ 0 h 770"/>
                  <a:gd name="T10" fmla="*/ 0 w 1387"/>
                  <a:gd name="T11" fmla="*/ 0 h 7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87"/>
                  <a:gd name="T19" fmla="*/ 0 h 770"/>
                  <a:gd name="T20" fmla="*/ 1387 w 1387"/>
                  <a:gd name="T21" fmla="*/ 770 h 77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87" h="770">
                    <a:moveTo>
                      <a:pt x="0" y="45"/>
                    </a:moveTo>
                    <a:lnTo>
                      <a:pt x="24" y="0"/>
                    </a:lnTo>
                    <a:lnTo>
                      <a:pt x="1387" y="659"/>
                    </a:lnTo>
                    <a:lnTo>
                      <a:pt x="1356" y="77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AE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33" name="Freeform 169"/>
              <p:cNvSpPr>
                <a:spLocks/>
              </p:cNvSpPr>
              <p:nvPr/>
            </p:nvSpPr>
            <p:spPr bwMode="auto">
              <a:xfrm>
                <a:off x="2991" y="2249"/>
                <a:ext cx="931" cy="316"/>
              </a:xfrm>
              <a:custGeom>
                <a:avLst/>
                <a:gdLst>
                  <a:gd name="T0" fmla="*/ 0 w 2793"/>
                  <a:gd name="T1" fmla="*/ 0 h 946"/>
                  <a:gd name="T2" fmla="*/ 0 w 2793"/>
                  <a:gd name="T3" fmla="*/ 0 h 946"/>
                  <a:gd name="T4" fmla="*/ 0 w 2793"/>
                  <a:gd name="T5" fmla="*/ 0 h 946"/>
                  <a:gd name="T6" fmla="*/ 0 w 2793"/>
                  <a:gd name="T7" fmla="*/ 0 h 946"/>
                  <a:gd name="T8" fmla="*/ 0 w 2793"/>
                  <a:gd name="T9" fmla="*/ 0 h 946"/>
                  <a:gd name="T10" fmla="*/ 0 w 2793"/>
                  <a:gd name="T11" fmla="*/ 0 h 946"/>
                  <a:gd name="T12" fmla="*/ 0 w 2793"/>
                  <a:gd name="T13" fmla="*/ 0 h 946"/>
                  <a:gd name="T14" fmla="*/ 0 w 2793"/>
                  <a:gd name="T15" fmla="*/ 0 h 946"/>
                  <a:gd name="T16" fmla="*/ 0 w 2793"/>
                  <a:gd name="T17" fmla="*/ 0 h 946"/>
                  <a:gd name="T18" fmla="*/ 0 w 2793"/>
                  <a:gd name="T19" fmla="*/ 0 h 946"/>
                  <a:gd name="T20" fmla="*/ 0 w 2793"/>
                  <a:gd name="T21" fmla="*/ 0 h 946"/>
                  <a:gd name="T22" fmla="*/ 0 w 2793"/>
                  <a:gd name="T23" fmla="*/ 0 h 946"/>
                  <a:gd name="T24" fmla="*/ 0 w 2793"/>
                  <a:gd name="T25" fmla="*/ 0 h 946"/>
                  <a:gd name="T26" fmla="*/ 0 w 2793"/>
                  <a:gd name="T27" fmla="*/ 0 h 946"/>
                  <a:gd name="T28" fmla="*/ 0 w 2793"/>
                  <a:gd name="T29" fmla="*/ 0 h 946"/>
                  <a:gd name="T30" fmla="*/ 0 w 2793"/>
                  <a:gd name="T31" fmla="*/ 0 h 946"/>
                  <a:gd name="T32" fmla="*/ 0 w 2793"/>
                  <a:gd name="T33" fmla="*/ 0 h 946"/>
                  <a:gd name="T34" fmla="*/ 0 w 2793"/>
                  <a:gd name="T35" fmla="*/ 0 h 946"/>
                  <a:gd name="T36" fmla="*/ 0 w 2793"/>
                  <a:gd name="T37" fmla="*/ 0 h 9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793"/>
                  <a:gd name="T58" fmla="*/ 0 h 946"/>
                  <a:gd name="T59" fmla="*/ 2793 w 2793"/>
                  <a:gd name="T60" fmla="*/ 946 h 9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793" h="946">
                    <a:moveTo>
                      <a:pt x="9" y="280"/>
                    </a:moveTo>
                    <a:lnTo>
                      <a:pt x="1219" y="716"/>
                    </a:lnTo>
                    <a:lnTo>
                      <a:pt x="1169" y="946"/>
                    </a:lnTo>
                    <a:lnTo>
                      <a:pt x="1433" y="856"/>
                    </a:lnTo>
                    <a:lnTo>
                      <a:pt x="1584" y="795"/>
                    </a:lnTo>
                    <a:lnTo>
                      <a:pt x="1544" y="590"/>
                    </a:lnTo>
                    <a:lnTo>
                      <a:pt x="1928" y="441"/>
                    </a:lnTo>
                    <a:lnTo>
                      <a:pt x="2003" y="586"/>
                    </a:lnTo>
                    <a:lnTo>
                      <a:pt x="1959" y="835"/>
                    </a:lnTo>
                    <a:lnTo>
                      <a:pt x="2498" y="574"/>
                    </a:lnTo>
                    <a:lnTo>
                      <a:pt x="2648" y="586"/>
                    </a:lnTo>
                    <a:lnTo>
                      <a:pt x="2793" y="310"/>
                    </a:lnTo>
                    <a:lnTo>
                      <a:pt x="2778" y="106"/>
                    </a:lnTo>
                    <a:lnTo>
                      <a:pt x="2588" y="0"/>
                    </a:lnTo>
                    <a:lnTo>
                      <a:pt x="1194" y="435"/>
                    </a:lnTo>
                    <a:lnTo>
                      <a:pt x="1089" y="490"/>
                    </a:lnTo>
                    <a:lnTo>
                      <a:pt x="0" y="115"/>
                    </a:lnTo>
                    <a:lnTo>
                      <a:pt x="9" y="280"/>
                    </a:lnTo>
                    <a:close/>
                  </a:path>
                </a:pathLst>
              </a:custGeom>
              <a:solidFill>
                <a:srgbClr val="D1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34" name="Freeform 170"/>
              <p:cNvSpPr>
                <a:spLocks/>
              </p:cNvSpPr>
              <p:nvPr/>
            </p:nvSpPr>
            <p:spPr bwMode="auto">
              <a:xfrm>
                <a:off x="2932" y="2126"/>
                <a:ext cx="995" cy="422"/>
              </a:xfrm>
              <a:custGeom>
                <a:avLst/>
                <a:gdLst>
                  <a:gd name="T0" fmla="*/ 0 w 2984"/>
                  <a:gd name="T1" fmla="*/ 0 h 1267"/>
                  <a:gd name="T2" fmla="*/ 0 w 2984"/>
                  <a:gd name="T3" fmla="*/ 0 h 1267"/>
                  <a:gd name="T4" fmla="*/ 0 w 2984"/>
                  <a:gd name="T5" fmla="*/ 0 h 1267"/>
                  <a:gd name="T6" fmla="*/ 0 w 2984"/>
                  <a:gd name="T7" fmla="*/ 0 h 1267"/>
                  <a:gd name="T8" fmla="*/ 0 w 2984"/>
                  <a:gd name="T9" fmla="*/ 0 h 1267"/>
                  <a:gd name="T10" fmla="*/ 0 w 2984"/>
                  <a:gd name="T11" fmla="*/ 0 h 1267"/>
                  <a:gd name="T12" fmla="*/ 0 w 2984"/>
                  <a:gd name="T13" fmla="*/ 0 h 1267"/>
                  <a:gd name="T14" fmla="*/ 0 w 2984"/>
                  <a:gd name="T15" fmla="*/ 0 h 1267"/>
                  <a:gd name="T16" fmla="*/ 0 w 2984"/>
                  <a:gd name="T17" fmla="*/ 0 h 1267"/>
                  <a:gd name="T18" fmla="*/ 0 w 2984"/>
                  <a:gd name="T19" fmla="*/ 0 h 1267"/>
                  <a:gd name="T20" fmla="*/ 0 w 2984"/>
                  <a:gd name="T21" fmla="*/ 0 h 1267"/>
                  <a:gd name="T22" fmla="*/ 0 w 2984"/>
                  <a:gd name="T23" fmla="*/ 0 h 1267"/>
                  <a:gd name="T24" fmla="*/ 0 w 2984"/>
                  <a:gd name="T25" fmla="*/ 0 h 1267"/>
                  <a:gd name="T26" fmla="*/ 0 w 2984"/>
                  <a:gd name="T27" fmla="*/ 0 h 1267"/>
                  <a:gd name="T28" fmla="*/ 0 w 2984"/>
                  <a:gd name="T29" fmla="*/ 0 h 1267"/>
                  <a:gd name="T30" fmla="*/ 0 w 2984"/>
                  <a:gd name="T31" fmla="*/ 0 h 1267"/>
                  <a:gd name="T32" fmla="*/ 0 w 2984"/>
                  <a:gd name="T33" fmla="*/ 0 h 1267"/>
                  <a:gd name="T34" fmla="*/ 0 w 2984"/>
                  <a:gd name="T35" fmla="*/ 0 h 1267"/>
                  <a:gd name="T36" fmla="*/ 0 w 2984"/>
                  <a:gd name="T37" fmla="*/ 0 h 1267"/>
                  <a:gd name="T38" fmla="*/ 0 w 2984"/>
                  <a:gd name="T39" fmla="*/ 0 h 1267"/>
                  <a:gd name="T40" fmla="*/ 0 w 2984"/>
                  <a:gd name="T41" fmla="*/ 0 h 1267"/>
                  <a:gd name="T42" fmla="*/ 0 w 2984"/>
                  <a:gd name="T43" fmla="*/ 0 h 1267"/>
                  <a:gd name="T44" fmla="*/ 0 w 2984"/>
                  <a:gd name="T45" fmla="*/ 0 h 1267"/>
                  <a:gd name="T46" fmla="*/ 0 w 2984"/>
                  <a:gd name="T47" fmla="*/ 0 h 1267"/>
                  <a:gd name="T48" fmla="*/ 0 w 2984"/>
                  <a:gd name="T49" fmla="*/ 0 h 126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984"/>
                  <a:gd name="T76" fmla="*/ 0 h 1267"/>
                  <a:gd name="T77" fmla="*/ 2984 w 2984"/>
                  <a:gd name="T78" fmla="*/ 1267 h 126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984" h="1267">
                    <a:moveTo>
                      <a:pt x="0" y="316"/>
                    </a:moveTo>
                    <a:lnTo>
                      <a:pt x="1490" y="0"/>
                    </a:lnTo>
                    <a:lnTo>
                      <a:pt x="2284" y="170"/>
                    </a:lnTo>
                    <a:lnTo>
                      <a:pt x="991" y="481"/>
                    </a:lnTo>
                    <a:lnTo>
                      <a:pt x="1291" y="586"/>
                    </a:lnTo>
                    <a:lnTo>
                      <a:pt x="2598" y="266"/>
                    </a:lnTo>
                    <a:lnTo>
                      <a:pt x="2731" y="213"/>
                    </a:lnTo>
                    <a:lnTo>
                      <a:pt x="2904" y="306"/>
                    </a:lnTo>
                    <a:lnTo>
                      <a:pt x="2979" y="421"/>
                    </a:lnTo>
                    <a:lnTo>
                      <a:pt x="2984" y="741"/>
                    </a:lnTo>
                    <a:lnTo>
                      <a:pt x="2824" y="957"/>
                    </a:lnTo>
                    <a:lnTo>
                      <a:pt x="2674" y="967"/>
                    </a:lnTo>
                    <a:lnTo>
                      <a:pt x="2649" y="1032"/>
                    </a:lnTo>
                    <a:lnTo>
                      <a:pt x="2514" y="1097"/>
                    </a:lnTo>
                    <a:lnTo>
                      <a:pt x="2349" y="1147"/>
                    </a:lnTo>
                    <a:lnTo>
                      <a:pt x="2119" y="1267"/>
                    </a:lnTo>
                    <a:lnTo>
                      <a:pt x="2135" y="1206"/>
                    </a:lnTo>
                    <a:lnTo>
                      <a:pt x="2209" y="1026"/>
                    </a:lnTo>
                    <a:lnTo>
                      <a:pt x="2759" y="806"/>
                    </a:lnTo>
                    <a:lnTo>
                      <a:pt x="2864" y="676"/>
                    </a:lnTo>
                    <a:lnTo>
                      <a:pt x="2835" y="446"/>
                    </a:lnTo>
                    <a:lnTo>
                      <a:pt x="2759" y="403"/>
                    </a:lnTo>
                    <a:lnTo>
                      <a:pt x="1375" y="787"/>
                    </a:lnTo>
                    <a:lnTo>
                      <a:pt x="0" y="316"/>
                    </a:lnTo>
                    <a:close/>
                  </a:path>
                </a:pathLst>
              </a:custGeom>
              <a:solidFill>
                <a:srgbClr val="AE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35" name="Freeform 171"/>
              <p:cNvSpPr>
                <a:spLocks/>
              </p:cNvSpPr>
              <p:nvPr/>
            </p:nvSpPr>
            <p:spPr bwMode="auto">
              <a:xfrm>
                <a:off x="3454" y="2593"/>
                <a:ext cx="511" cy="260"/>
              </a:xfrm>
              <a:custGeom>
                <a:avLst/>
                <a:gdLst>
                  <a:gd name="T0" fmla="*/ 0 w 1534"/>
                  <a:gd name="T1" fmla="*/ 0 h 781"/>
                  <a:gd name="T2" fmla="*/ 0 w 1534"/>
                  <a:gd name="T3" fmla="*/ 0 h 781"/>
                  <a:gd name="T4" fmla="*/ 0 w 1534"/>
                  <a:gd name="T5" fmla="*/ 0 h 781"/>
                  <a:gd name="T6" fmla="*/ 0 w 1534"/>
                  <a:gd name="T7" fmla="*/ 0 h 781"/>
                  <a:gd name="T8" fmla="*/ 0 w 1534"/>
                  <a:gd name="T9" fmla="*/ 0 h 781"/>
                  <a:gd name="T10" fmla="*/ 0 w 1534"/>
                  <a:gd name="T11" fmla="*/ 0 h 781"/>
                  <a:gd name="T12" fmla="*/ 0 w 1534"/>
                  <a:gd name="T13" fmla="*/ 0 h 781"/>
                  <a:gd name="T14" fmla="*/ 0 w 1534"/>
                  <a:gd name="T15" fmla="*/ 0 h 781"/>
                  <a:gd name="T16" fmla="*/ 0 w 1534"/>
                  <a:gd name="T17" fmla="*/ 0 h 781"/>
                  <a:gd name="T18" fmla="*/ 0 w 1534"/>
                  <a:gd name="T19" fmla="*/ 0 h 781"/>
                  <a:gd name="T20" fmla="*/ 0 w 1534"/>
                  <a:gd name="T21" fmla="*/ 0 h 781"/>
                  <a:gd name="T22" fmla="*/ 0 w 1534"/>
                  <a:gd name="T23" fmla="*/ 0 h 781"/>
                  <a:gd name="T24" fmla="*/ 0 w 1534"/>
                  <a:gd name="T25" fmla="*/ 0 h 781"/>
                  <a:gd name="T26" fmla="*/ 0 w 1534"/>
                  <a:gd name="T27" fmla="*/ 0 h 781"/>
                  <a:gd name="T28" fmla="*/ 0 w 1534"/>
                  <a:gd name="T29" fmla="*/ 0 h 781"/>
                  <a:gd name="T30" fmla="*/ 0 w 1534"/>
                  <a:gd name="T31" fmla="*/ 0 h 781"/>
                  <a:gd name="T32" fmla="*/ 0 w 1534"/>
                  <a:gd name="T33" fmla="*/ 0 h 7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34"/>
                  <a:gd name="T52" fmla="*/ 0 h 781"/>
                  <a:gd name="T53" fmla="*/ 1534 w 1534"/>
                  <a:gd name="T54" fmla="*/ 781 h 7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34" h="781">
                    <a:moveTo>
                      <a:pt x="509" y="236"/>
                    </a:moveTo>
                    <a:lnTo>
                      <a:pt x="1419" y="0"/>
                    </a:lnTo>
                    <a:lnTo>
                      <a:pt x="1408" y="137"/>
                    </a:lnTo>
                    <a:lnTo>
                      <a:pt x="1423" y="251"/>
                    </a:lnTo>
                    <a:lnTo>
                      <a:pt x="1534" y="331"/>
                    </a:lnTo>
                    <a:lnTo>
                      <a:pt x="115" y="781"/>
                    </a:lnTo>
                    <a:lnTo>
                      <a:pt x="40" y="741"/>
                    </a:lnTo>
                    <a:lnTo>
                      <a:pt x="0" y="611"/>
                    </a:lnTo>
                    <a:lnTo>
                      <a:pt x="55" y="345"/>
                    </a:lnTo>
                    <a:lnTo>
                      <a:pt x="109" y="316"/>
                    </a:lnTo>
                    <a:lnTo>
                      <a:pt x="245" y="586"/>
                    </a:lnTo>
                    <a:lnTo>
                      <a:pt x="316" y="648"/>
                    </a:lnTo>
                    <a:lnTo>
                      <a:pt x="325" y="410"/>
                    </a:lnTo>
                    <a:lnTo>
                      <a:pt x="409" y="331"/>
                    </a:lnTo>
                    <a:lnTo>
                      <a:pt x="577" y="387"/>
                    </a:lnTo>
                    <a:lnTo>
                      <a:pt x="509" y="236"/>
                    </a:lnTo>
                    <a:close/>
                  </a:path>
                </a:pathLst>
              </a:custGeom>
              <a:solidFill>
                <a:srgbClr val="D1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36" name="Freeform 172"/>
              <p:cNvSpPr>
                <a:spLocks/>
              </p:cNvSpPr>
              <p:nvPr/>
            </p:nvSpPr>
            <p:spPr bwMode="auto">
              <a:xfrm>
                <a:off x="3367" y="2508"/>
                <a:ext cx="156" cy="88"/>
              </a:xfrm>
              <a:custGeom>
                <a:avLst/>
                <a:gdLst>
                  <a:gd name="T0" fmla="*/ 0 w 468"/>
                  <a:gd name="T1" fmla="*/ 0 h 264"/>
                  <a:gd name="T2" fmla="*/ 0 w 468"/>
                  <a:gd name="T3" fmla="*/ 0 h 264"/>
                  <a:gd name="T4" fmla="*/ 0 w 468"/>
                  <a:gd name="T5" fmla="*/ 0 h 264"/>
                  <a:gd name="T6" fmla="*/ 0 w 468"/>
                  <a:gd name="T7" fmla="*/ 0 h 264"/>
                  <a:gd name="T8" fmla="*/ 0 w 468"/>
                  <a:gd name="T9" fmla="*/ 0 h 264"/>
                  <a:gd name="T10" fmla="*/ 0 w 468"/>
                  <a:gd name="T11" fmla="*/ 0 h 264"/>
                  <a:gd name="T12" fmla="*/ 0 w 468"/>
                  <a:gd name="T13" fmla="*/ 0 h 2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68"/>
                  <a:gd name="T22" fmla="*/ 0 h 264"/>
                  <a:gd name="T23" fmla="*/ 468 w 468"/>
                  <a:gd name="T24" fmla="*/ 264 h 2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68" h="264">
                    <a:moveTo>
                      <a:pt x="0" y="229"/>
                    </a:moveTo>
                    <a:lnTo>
                      <a:pt x="310" y="199"/>
                    </a:lnTo>
                    <a:lnTo>
                      <a:pt x="294" y="264"/>
                    </a:lnTo>
                    <a:lnTo>
                      <a:pt x="434" y="210"/>
                    </a:lnTo>
                    <a:lnTo>
                      <a:pt x="468" y="0"/>
                    </a:lnTo>
                    <a:lnTo>
                      <a:pt x="0" y="229"/>
                    </a:lnTo>
                    <a:close/>
                  </a:path>
                </a:pathLst>
              </a:custGeom>
              <a:solidFill>
                <a:srgbClr val="AE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37" name="Freeform 173"/>
              <p:cNvSpPr>
                <a:spLocks/>
              </p:cNvSpPr>
              <p:nvPr/>
            </p:nvSpPr>
            <p:spPr bwMode="auto">
              <a:xfrm>
                <a:off x="2880" y="2118"/>
                <a:ext cx="1023" cy="361"/>
              </a:xfrm>
              <a:custGeom>
                <a:avLst/>
                <a:gdLst>
                  <a:gd name="T0" fmla="*/ 0 w 3069"/>
                  <a:gd name="T1" fmla="*/ 0 h 1082"/>
                  <a:gd name="T2" fmla="*/ 0 w 3069"/>
                  <a:gd name="T3" fmla="*/ 0 h 1082"/>
                  <a:gd name="T4" fmla="*/ 0 w 3069"/>
                  <a:gd name="T5" fmla="*/ 0 h 1082"/>
                  <a:gd name="T6" fmla="*/ 0 w 3069"/>
                  <a:gd name="T7" fmla="*/ 0 h 1082"/>
                  <a:gd name="T8" fmla="*/ 0 w 3069"/>
                  <a:gd name="T9" fmla="*/ 0 h 1082"/>
                  <a:gd name="T10" fmla="*/ 0 w 3069"/>
                  <a:gd name="T11" fmla="*/ 0 h 1082"/>
                  <a:gd name="T12" fmla="*/ 0 w 3069"/>
                  <a:gd name="T13" fmla="*/ 0 h 1082"/>
                  <a:gd name="T14" fmla="*/ 0 w 3069"/>
                  <a:gd name="T15" fmla="*/ 0 h 1082"/>
                  <a:gd name="T16" fmla="*/ 0 w 3069"/>
                  <a:gd name="T17" fmla="*/ 0 h 1082"/>
                  <a:gd name="T18" fmla="*/ 0 w 3069"/>
                  <a:gd name="T19" fmla="*/ 0 h 1082"/>
                  <a:gd name="T20" fmla="*/ 0 w 3069"/>
                  <a:gd name="T21" fmla="*/ 0 h 1082"/>
                  <a:gd name="T22" fmla="*/ 0 w 3069"/>
                  <a:gd name="T23" fmla="*/ 0 h 1082"/>
                  <a:gd name="T24" fmla="*/ 0 w 3069"/>
                  <a:gd name="T25" fmla="*/ 0 h 1082"/>
                  <a:gd name="T26" fmla="*/ 0 w 3069"/>
                  <a:gd name="T27" fmla="*/ 0 h 1082"/>
                  <a:gd name="T28" fmla="*/ 0 w 3069"/>
                  <a:gd name="T29" fmla="*/ 0 h 1082"/>
                  <a:gd name="T30" fmla="*/ 0 w 3069"/>
                  <a:gd name="T31" fmla="*/ 0 h 1082"/>
                  <a:gd name="T32" fmla="*/ 0 w 3069"/>
                  <a:gd name="T33" fmla="*/ 0 h 1082"/>
                  <a:gd name="T34" fmla="*/ 0 w 3069"/>
                  <a:gd name="T35" fmla="*/ 0 h 1082"/>
                  <a:gd name="T36" fmla="*/ 0 w 3069"/>
                  <a:gd name="T37" fmla="*/ 0 h 1082"/>
                  <a:gd name="T38" fmla="*/ 0 w 3069"/>
                  <a:gd name="T39" fmla="*/ 0 h 1082"/>
                  <a:gd name="T40" fmla="*/ 0 w 3069"/>
                  <a:gd name="T41" fmla="*/ 0 h 1082"/>
                  <a:gd name="T42" fmla="*/ 0 w 3069"/>
                  <a:gd name="T43" fmla="*/ 0 h 1082"/>
                  <a:gd name="T44" fmla="*/ 0 w 3069"/>
                  <a:gd name="T45" fmla="*/ 0 h 1082"/>
                  <a:gd name="T46" fmla="*/ 0 w 3069"/>
                  <a:gd name="T47" fmla="*/ 0 h 1082"/>
                  <a:gd name="T48" fmla="*/ 0 w 3069"/>
                  <a:gd name="T49" fmla="*/ 0 h 1082"/>
                  <a:gd name="T50" fmla="*/ 0 w 3069"/>
                  <a:gd name="T51" fmla="*/ 0 h 1082"/>
                  <a:gd name="T52" fmla="*/ 0 w 3069"/>
                  <a:gd name="T53" fmla="*/ 0 h 1082"/>
                  <a:gd name="T54" fmla="*/ 0 w 3069"/>
                  <a:gd name="T55" fmla="*/ 0 h 1082"/>
                  <a:gd name="T56" fmla="*/ 0 w 3069"/>
                  <a:gd name="T57" fmla="*/ 0 h 1082"/>
                  <a:gd name="T58" fmla="*/ 0 w 3069"/>
                  <a:gd name="T59" fmla="*/ 0 h 1082"/>
                  <a:gd name="T60" fmla="*/ 0 w 3069"/>
                  <a:gd name="T61" fmla="*/ 0 h 1082"/>
                  <a:gd name="T62" fmla="*/ 0 w 3069"/>
                  <a:gd name="T63" fmla="*/ 0 h 1082"/>
                  <a:gd name="T64" fmla="*/ 0 w 3069"/>
                  <a:gd name="T65" fmla="*/ 0 h 1082"/>
                  <a:gd name="T66" fmla="*/ 0 w 3069"/>
                  <a:gd name="T67" fmla="*/ 0 h 108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069"/>
                  <a:gd name="T103" fmla="*/ 0 h 1082"/>
                  <a:gd name="T104" fmla="*/ 3069 w 3069"/>
                  <a:gd name="T105" fmla="*/ 1082 h 108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069" h="1082">
                    <a:moveTo>
                      <a:pt x="25" y="281"/>
                    </a:moveTo>
                    <a:lnTo>
                      <a:pt x="0" y="384"/>
                    </a:lnTo>
                    <a:lnTo>
                      <a:pt x="272" y="520"/>
                    </a:lnTo>
                    <a:lnTo>
                      <a:pt x="306" y="647"/>
                    </a:lnTo>
                    <a:lnTo>
                      <a:pt x="313" y="757"/>
                    </a:lnTo>
                    <a:lnTo>
                      <a:pt x="279" y="886"/>
                    </a:lnTo>
                    <a:lnTo>
                      <a:pt x="365" y="775"/>
                    </a:lnTo>
                    <a:lnTo>
                      <a:pt x="407" y="647"/>
                    </a:lnTo>
                    <a:lnTo>
                      <a:pt x="399" y="554"/>
                    </a:lnTo>
                    <a:lnTo>
                      <a:pt x="1436" y="920"/>
                    </a:lnTo>
                    <a:lnTo>
                      <a:pt x="2915" y="425"/>
                    </a:lnTo>
                    <a:lnTo>
                      <a:pt x="2958" y="554"/>
                    </a:lnTo>
                    <a:lnTo>
                      <a:pt x="2958" y="698"/>
                    </a:lnTo>
                    <a:lnTo>
                      <a:pt x="2856" y="825"/>
                    </a:lnTo>
                    <a:lnTo>
                      <a:pt x="2371" y="1026"/>
                    </a:lnTo>
                    <a:lnTo>
                      <a:pt x="2345" y="1082"/>
                    </a:lnTo>
                    <a:lnTo>
                      <a:pt x="2908" y="868"/>
                    </a:lnTo>
                    <a:lnTo>
                      <a:pt x="3019" y="791"/>
                    </a:lnTo>
                    <a:lnTo>
                      <a:pt x="3069" y="664"/>
                    </a:lnTo>
                    <a:lnTo>
                      <a:pt x="3053" y="493"/>
                    </a:lnTo>
                    <a:lnTo>
                      <a:pt x="2976" y="400"/>
                    </a:lnTo>
                    <a:lnTo>
                      <a:pt x="2899" y="366"/>
                    </a:lnTo>
                    <a:lnTo>
                      <a:pt x="2695" y="459"/>
                    </a:lnTo>
                    <a:lnTo>
                      <a:pt x="1470" y="748"/>
                    </a:lnTo>
                    <a:lnTo>
                      <a:pt x="282" y="381"/>
                    </a:lnTo>
                    <a:lnTo>
                      <a:pt x="1402" y="809"/>
                    </a:lnTo>
                    <a:lnTo>
                      <a:pt x="1402" y="852"/>
                    </a:lnTo>
                    <a:lnTo>
                      <a:pt x="50" y="357"/>
                    </a:lnTo>
                    <a:lnTo>
                      <a:pt x="93" y="315"/>
                    </a:lnTo>
                    <a:lnTo>
                      <a:pt x="1597" y="43"/>
                    </a:lnTo>
                    <a:lnTo>
                      <a:pt x="2334" y="179"/>
                    </a:lnTo>
                    <a:lnTo>
                      <a:pt x="1556" y="0"/>
                    </a:lnTo>
                    <a:lnTo>
                      <a:pt x="25" y="2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38" name="Freeform 174"/>
              <p:cNvSpPr>
                <a:spLocks/>
              </p:cNvSpPr>
              <p:nvPr/>
            </p:nvSpPr>
            <p:spPr bwMode="auto">
              <a:xfrm>
                <a:off x="2883" y="2359"/>
                <a:ext cx="632" cy="320"/>
              </a:xfrm>
              <a:custGeom>
                <a:avLst/>
                <a:gdLst>
                  <a:gd name="T0" fmla="*/ 0 w 1894"/>
                  <a:gd name="T1" fmla="*/ 0 h 960"/>
                  <a:gd name="T2" fmla="*/ 0 w 1894"/>
                  <a:gd name="T3" fmla="*/ 0 h 960"/>
                  <a:gd name="T4" fmla="*/ 0 w 1894"/>
                  <a:gd name="T5" fmla="*/ 0 h 960"/>
                  <a:gd name="T6" fmla="*/ 0 w 1894"/>
                  <a:gd name="T7" fmla="*/ 0 h 960"/>
                  <a:gd name="T8" fmla="*/ 0 w 1894"/>
                  <a:gd name="T9" fmla="*/ 0 h 960"/>
                  <a:gd name="T10" fmla="*/ 0 w 1894"/>
                  <a:gd name="T11" fmla="*/ 0 h 960"/>
                  <a:gd name="T12" fmla="*/ 0 w 1894"/>
                  <a:gd name="T13" fmla="*/ 0 h 960"/>
                  <a:gd name="T14" fmla="*/ 0 w 1894"/>
                  <a:gd name="T15" fmla="*/ 0 h 960"/>
                  <a:gd name="T16" fmla="*/ 0 w 1894"/>
                  <a:gd name="T17" fmla="*/ 0 h 960"/>
                  <a:gd name="T18" fmla="*/ 0 w 1894"/>
                  <a:gd name="T19" fmla="*/ 0 h 960"/>
                  <a:gd name="T20" fmla="*/ 0 w 1894"/>
                  <a:gd name="T21" fmla="*/ 0 h 960"/>
                  <a:gd name="T22" fmla="*/ 0 w 1894"/>
                  <a:gd name="T23" fmla="*/ 0 h 960"/>
                  <a:gd name="T24" fmla="*/ 0 w 1894"/>
                  <a:gd name="T25" fmla="*/ 0 h 960"/>
                  <a:gd name="T26" fmla="*/ 0 w 1894"/>
                  <a:gd name="T27" fmla="*/ 0 h 960"/>
                  <a:gd name="T28" fmla="*/ 0 w 1894"/>
                  <a:gd name="T29" fmla="*/ 0 h 9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894"/>
                  <a:gd name="T46" fmla="*/ 0 h 960"/>
                  <a:gd name="T47" fmla="*/ 1894 w 1894"/>
                  <a:gd name="T48" fmla="*/ 960 h 96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894" h="960">
                    <a:moveTo>
                      <a:pt x="321" y="0"/>
                    </a:moveTo>
                    <a:lnTo>
                      <a:pt x="28" y="105"/>
                    </a:lnTo>
                    <a:lnTo>
                      <a:pt x="0" y="211"/>
                    </a:lnTo>
                    <a:lnTo>
                      <a:pt x="1441" y="960"/>
                    </a:lnTo>
                    <a:lnTo>
                      <a:pt x="1840" y="760"/>
                    </a:lnTo>
                    <a:lnTo>
                      <a:pt x="1894" y="626"/>
                    </a:lnTo>
                    <a:lnTo>
                      <a:pt x="1451" y="799"/>
                    </a:lnTo>
                    <a:lnTo>
                      <a:pt x="449" y="338"/>
                    </a:lnTo>
                    <a:lnTo>
                      <a:pt x="1401" y="831"/>
                    </a:lnTo>
                    <a:lnTo>
                      <a:pt x="1423" y="904"/>
                    </a:lnTo>
                    <a:lnTo>
                      <a:pt x="89" y="211"/>
                    </a:lnTo>
                    <a:lnTo>
                      <a:pt x="77" y="149"/>
                    </a:lnTo>
                    <a:lnTo>
                      <a:pt x="316" y="55"/>
                    </a:lnTo>
                    <a:lnTo>
                      <a:pt x="32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39" name="Freeform 175"/>
              <p:cNvSpPr>
                <a:spLocks/>
              </p:cNvSpPr>
              <p:nvPr/>
            </p:nvSpPr>
            <p:spPr bwMode="auto">
              <a:xfrm>
                <a:off x="2995" y="2396"/>
                <a:ext cx="528" cy="195"/>
              </a:xfrm>
              <a:custGeom>
                <a:avLst/>
                <a:gdLst>
                  <a:gd name="T0" fmla="*/ 0 w 1584"/>
                  <a:gd name="T1" fmla="*/ 0 h 584"/>
                  <a:gd name="T2" fmla="*/ 0 w 1584"/>
                  <a:gd name="T3" fmla="*/ 0 h 584"/>
                  <a:gd name="T4" fmla="*/ 0 w 1584"/>
                  <a:gd name="T5" fmla="*/ 0 h 584"/>
                  <a:gd name="T6" fmla="*/ 0 w 1584"/>
                  <a:gd name="T7" fmla="*/ 0 h 584"/>
                  <a:gd name="T8" fmla="*/ 0 w 1584"/>
                  <a:gd name="T9" fmla="*/ 0 h 584"/>
                  <a:gd name="T10" fmla="*/ 0 w 1584"/>
                  <a:gd name="T11" fmla="*/ 0 h 584"/>
                  <a:gd name="T12" fmla="*/ 0 w 1584"/>
                  <a:gd name="T13" fmla="*/ 0 h 584"/>
                  <a:gd name="T14" fmla="*/ 0 w 1584"/>
                  <a:gd name="T15" fmla="*/ 0 h 584"/>
                  <a:gd name="T16" fmla="*/ 0 w 1584"/>
                  <a:gd name="T17" fmla="*/ 0 h 584"/>
                  <a:gd name="T18" fmla="*/ 0 w 1584"/>
                  <a:gd name="T19" fmla="*/ 0 h 584"/>
                  <a:gd name="T20" fmla="*/ 0 w 1584"/>
                  <a:gd name="T21" fmla="*/ 0 h 584"/>
                  <a:gd name="T22" fmla="*/ 0 w 1584"/>
                  <a:gd name="T23" fmla="*/ 0 h 584"/>
                  <a:gd name="T24" fmla="*/ 0 w 1584"/>
                  <a:gd name="T25" fmla="*/ 0 h 584"/>
                  <a:gd name="T26" fmla="*/ 0 w 1584"/>
                  <a:gd name="T27" fmla="*/ 0 h 584"/>
                  <a:gd name="T28" fmla="*/ 0 w 1584"/>
                  <a:gd name="T29" fmla="*/ 0 h 584"/>
                  <a:gd name="T30" fmla="*/ 0 w 1584"/>
                  <a:gd name="T31" fmla="*/ 0 h 584"/>
                  <a:gd name="T32" fmla="*/ 0 w 1584"/>
                  <a:gd name="T33" fmla="*/ 0 h 584"/>
                  <a:gd name="T34" fmla="*/ 0 w 1584"/>
                  <a:gd name="T35" fmla="*/ 0 h 584"/>
                  <a:gd name="T36" fmla="*/ 0 w 1584"/>
                  <a:gd name="T37" fmla="*/ 0 h 584"/>
                  <a:gd name="T38" fmla="*/ 0 w 1584"/>
                  <a:gd name="T39" fmla="*/ 0 h 584"/>
                  <a:gd name="T40" fmla="*/ 0 w 1584"/>
                  <a:gd name="T41" fmla="*/ 0 h 58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84"/>
                  <a:gd name="T64" fmla="*/ 0 h 584"/>
                  <a:gd name="T65" fmla="*/ 1584 w 1584"/>
                  <a:gd name="T66" fmla="*/ 584 h 58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84" h="584">
                    <a:moveTo>
                      <a:pt x="0" y="83"/>
                    </a:moveTo>
                    <a:lnTo>
                      <a:pt x="1082" y="584"/>
                    </a:lnTo>
                    <a:lnTo>
                      <a:pt x="1584" y="378"/>
                    </a:lnTo>
                    <a:lnTo>
                      <a:pt x="1584" y="335"/>
                    </a:lnTo>
                    <a:lnTo>
                      <a:pt x="1200" y="483"/>
                    </a:lnTo>
                    <a:lnTo>
                      <a:pt x="1255" y="360"/>
                    </a:lnTo>
                    <a:lnTo>
                      <a:pt x="1448" y="282"/>
                    </a:lnTo>
                    <a:lnTo>
                      <a:pt x="1239" y="306"/>
                    </a:lnTo>
                    <a:lnTo>
                      <a:pt x="1227" y="171"/>
                    </a:lnTo>
                    <a:lnTo>
                      <a:pt x="1156" y="22"/>
                    </a:lnTo>
                    <a:lnTo>
                      <a:pt x="1106" y="56"/>
                    </a:lnTo>
                    <a:lnTo>
                      <a:pt x="1167" y="171"/>
                    </a:lnTo>
                    <a:lnTo>
                      <a:pt x="662" y="0"/>
                    </a:lnTo>
                    <a:lnTo>
                      <a:pt x="1167" y="249"/>
                    </a:lnTo>
                    <a:lnTo>
                      <a:pt x="1181" y="325"/>
                    </a:lnTo>
                    <a:lnTo>
                      <a:pt x="1141" y="418"/>
                    </a:lnTo>
                    <a:lnTo>
                      <a:pt x="358" y="111"/>
                    </a:lnTo>
                    <a:lnTo>
                      <a:pt x="1137" y="466"/>
                    </a:lnTo>
                    <a:lnTo>
                      <a:pt x="1082" y="540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40" name="Freeform 176"/>
              <p:cNvSpPr>
                <a:spLocks/>
              </p:cNvSpPr>
              <p:nvPr/>
            </p:nvSpPr>
            <p:spPr bwMode="auto">
              <a:xfrm>
                <a:off x="3435" y="2322"/>
                <a:ext cx="370" cy="487"/>
              </a:xfrm>
              <a:custGeom>
                <a:avLst/>
                <a:gdLst>
                  <a:gd name="T0" fmla="*/ 0 w 1109"/>
                  <a:gd name="T1" fmla="*/ 0 h 1460"/>
                  <a:gd name="T2" fmla="*/ 0 w 1109"/>
                  <a:gd name="T3" fmla="*/ 0 h 1460"/>
                  <a:gd name="T4" fmla="*/ 0 w 1109"/>
                  <a:gd name="T5" fmla="*/ 0 h 1460"/>
                  <a:gd name="T6" fmla="*/ 0 w 1109"/>
                  <a:gd name="T7" fmla="*/ 0 h 1460"/>
                  <a:gd name="T8" fmla="*/ 0 w 1109"/>
                  <a:gd name="T9" fmla="*/ 0 h 1460"/>
                  <a:gd name="T10" fmla="*/ 0 w 1109"/>
                  <a:gd name="T11" fmla="*/ 0 h 1460"/>
                  <a:gd name="T12" fmla="*/ 0 w 1109"/>
                  <a:gd name="T13" fmla="*/ 0 h 1460"/>
                  <a:gd name="T14" fmla="*/ 0 w 1109"/>
                  <a:gd name="T15" fmla="*/ 0 h 1460"/>
                  <a:gd name="T16" fmla="*/ 0 w 1109"/>
                  <a:gd name="T17" fmla="*/ 0 h 1460"/>
                  <a:gd name="T18" fmla="*/ 0 w 1109"/>
                  <a:gd name="T19" fmla="*/ 0 h 1460"/>
                  <a:gd name="T20" fmla="*/ 0 w 1109"/>
                  <a:gd name="T21" fmla="*/ 0 h 1460"/>
                  <a:gd name="T22" fmla="*/ 0 w 1109"/>
                  <a:gd name="T23" fmla="*/ 0 h 1460"/>
                  <a:gd name="T24" fmla="*/ 0 w 1109"/>
                  <a:gd name="T25" fmla="*/ 0 h 1460"/>
                  <a:gd name="T26" fmla="*/ 0 w 1109"/>
                  <a:gd name="T27" fmla="*/ 0 h 1460"/>
                  <a:gd name="T28" fmla="*/ 0 w 1109"/>
                  <a:gd name="T29" fmla="*/ 0 h 1460"/>
                  <a:gd name="T30" fmla="*/ 0 w 1109"/>
                  <a:gd name="T31" fmla="*/ 0 h 1460"/>
                  <a:gd name="T32" fmla="*/ 0 w 1109"/>
                  <a:gd name="T33" fmla="*/ 0 h 1460"/>
                  <a:gd name="T34" fmla="*/ 0 w 1109"/>
                  <a:gd name="T35" fmla="*/ 0 h 1460"/>
                  <a:gd name="T36" fmla="*/ 0 w 1109"/>
                  <a:gd name="T37" fmla="*/ 0 h 1460"/>
                  <a:gd name="T38" fmla="*/ 0 w 1109"/>
                  <a:gd name="T39" fmla="*/ 0 h 1460"/>
                  <a:gd name="T40" fmla="*/ 0 w 1109"/>
                  <a:gd name="T41" fmla="*/ 0 h 1460"/>
                  <a:gd name="T42" fmla="*/ 0 w 1109"/>
                  <a:gd name="T43" fmla="*/ 0 h 1460"/>
                  <a:gd name="T44" fmla="*/ 0 w 1109"/>
                  <a:gd name="T45" fmla="*/ 0 h 1460"/>
                  <a:gd name="T46" fmla="*/ 0 w 1109"/>
                  <a:gd name="T47" fmla="*/ 0 h 1460"/>
                  <a:gd name="T48" fmla="*/ 0 w 1109"/>
                  <a:gd name="T49" fmla="*/ 0 h 1460"/>
                  <a:gd name="T50" fmla="*/ 0 w 1109"/>
                  <a:gd name="T51" fmla="*/ 0 h 1460"/>
                  <a:gd name="T52" fmla="*/ 0 w 1109"/>
                  <a:gd name="T53" fmla="*/ 0 h 1460"/>
                  <a:gd name="T54" fmla="*/ 0 w 1109"/>
                  <a:gd name="T55" fmla="*/ 0 h 1460"/>
                  <a:gd name="T56" fmla="*/ 0 w 1109"/>
                  <a:gd name="T57" fmla="*/ 0 h 1460"/>
                  <a:gd name="T58" fmla="*/ 0 w 1109"/>
                  <a:gd name="T59" fmla="*/ 0 h 1460"/>
                  <a:gd name="T60" fmla="*/ 0 w 1109"/>
                  <a:gd name="T61" fmla="*/ 0 h 146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109"/>
                  <a:gd name="T94" fmla="*/ 0 h 1460"/>
                  <a:gd name="T95" fmla="*/ 1109 w 1109"/>
                  <a:gd name="T96" fmla="*/ 1460 h 146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109" h="1460">
                    <a:moveTo>
                      <a:pt x="0" y="378"/>
                    </a:moveTo>
                    <a:lnTo>
                      <a:pt x="411" y="256"/>
                    </a:lnTo>
                    <a:lnTo>
                      <a:pt x="1109" y="0"/>
                    </a:lnTo>
                    <a:lnTo>
                      <a:pt x="626" y="245"/>
                    </a:lnTo>
                    <a:lnTo>
                      <a:pt x="709" y="346"/>
                    </a:lnTo>
                    <a:lnTo>
                      <a:pt x="709" y="467"/>
                    </a:lnTo>
                    <a:lnTo>
                      <a:pt x="643" y="672"/>
                    </a:lnTo>
                    <a:lnTo>
                      <a:pt x="554" y="895"/>
                    </a:lnTo>
                    <a:lnTo>
                      <a:pt x="550" y="1016"/>
                    </a:lnTo>
                    <a:lnTo>
                      <a:pt x="632" y="1199"/>
                    </a:lnTo>
                    <a:lnTo>
                      <a:pt x="510" y="1055"/>
                    </a:lnTo>
                    <a:lnTo>
                      <a:pt x="494" y="899"/>
                    </a:lnTo>
                    <a:lnTo>
                      <a:pt x="588" y="639"/>
                    </a:lnTo>
                    <a:lnTo>
                      <a:pt x="660" y="450"/>
                    </a:lnTo>
                    <a:lnTo>
                      <a:pt x="550" y="251"/>
                    </a:lnTo>
                    <a:lnTo>
                      <a:pt x="244" y="368"/>
                    </a:lnTo>
                    <a:lnTo>
                      <a:pt x="272" y="428"/>
                    </a:lnTo>
                    <a:lnTo>
                      <a:pt x="294" y="583"/>
                    </a:lnTo>
                    <a:lnTo>
                      <a:pt x="266" y="760"/>
                    </a:lnTo>
                    <a:lnTo>
                      <a:pt x="222" y="933"/>
                    </a:lnTo>
                    <a:lnTo>
                      <a:pt x="206" y="1110"/>
                    </a:lnTo>
                    <a:lnTo>
                      <a:pt x="256" y="1283"/>
                    </a:lnTo>
                    <a:lnTo>
                      <a:pt x="371" y="1460"/>
                    </a:lnTo>
                    <a:lnTo>
                      <a:pt x="250" y="1387"/>
                    </a:lnTo>
                    <a:lnTo>
                      <a:pt x="167" y="1199"/>
                    </a:lnTo>
                    <a:lnTo>
                      <a:pt x="150" y="989"/>
                    </a:lnTo>
                    <a:lnTo>
                      <a:pt x="212" y="716"/>
                    </a:lnTo>
                    <a:lnTo>
                      <a:pt x="234" y="551"/>
                    </a:lnTo>
                    <a:lnTo>
                      <a:pt x="150" y="390"/>
                    </a:lnTo>
                    <a:lnTo>
                      <a:pt x="0" y="37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41" name="Freeform 177"/>
              <p:cNvSpPr>
                <a:spLocks/>
              </p:cNvSpPr>
              <p:nvPr/>
            </p:nvSpPr>
            <p:spPr bwMode="auto">
              <a:xfrm>
                <a:off x="3550" y="2694"/>
                <a:ext cx="96" cy="115"/>
              </a:xfrm>
              <a:custGeom>
                <a:avLst/>
                <a:gdLst>
                  <a:gd name="T0" fmla="*/ 0 w 288"/>
                  <a:gd name="T1" fmla="*/ 0 h 344"/>
                  <a:gd name="T2" fmla="*/ 0 w 288"/>
                  <a:gd name="T3" fmla="*/ 0 h 344"/>
                  <a:gd name="T4" fmla="*/ 0 w 288"/>
                  <a:gd name="T5" fmla="*/ 0 h 344"/>
                  <a:gd name="T6" fmla="*/ 0 w 288"/>
                  <a:gd name="T7" fmla="*/ 0 h 344"/>
                  <a:gd name="T8" fmla="*/ 0 w 288"/>
                  <a:gd name="T9" fmla="*/ 0 h 344"/>
                  <a:gd name="T10" fmla="*/ 0 w 288"/>
                  <a:gd name="T11" fmla="*/ 0 h 344"/>
                  <a:gd name="T12" fmla="*/ 0 w 288"/>
                  <a:gd name="T13" fmla="*/ 0 h 344"/>
                  <a:gd name="T14" fmla="*/ 0 w 288"/>
                  <a:gd name="T15" fmla="*/ 0 h 344"/>
                  <a:gd name="T16" fmla="*/ 0 w 288"/>
                  <a:gd name="T17" fmla="*/ 0 h 3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8"/>
                  <a:gd name="T28" fmla="*/ 0 h 344"/>
                  <a:gd name="T29" fmla="*/ 288 w 288"/>
                  <a:gd name="T30" fmla="*/ 344 h 3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8" h="344">
                    <a:moveTo>
                      <a:pt x="27" y="344"/>
                    </a:moveTo>
                    <a:lnTo>
                      <a:pt x="0" y="161"/>
                    </a:lnTo>
                    <a:lnTo>
                      <a:pt x="73" y="0"/>
                    </a:lnTo>
                    <a:lnTo>
                      <a:pt x="139" y="6"/>
                    </a:lnTo>
                    <a:lnTo>
                      <a:pt x="288" y="83"/>
                    </a:lnTo>
                    <a:lnTo>
                      <a:pt x="111" y="66"/>
                    </a:lnTo>
                    <a:lnTo>
                      <a:pt x="49" y="167"/>
                    </a:lnTo>
                    <a:lnTo>
                      <a:pt x="27" y="3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42" name="Freeform 178"/>
              <p:cNvSpPr>
                <a:spLocks/>
              </p:cNvSpPr>
              <p:nvPr/>
            </p:nvSpPr>
            <p:spPr bwMode="auto">
              <a:xfrm>
                <a:off x="3631" y="2202"/>
                <a:ext cx="303" cy="361"/>
              </a:xfrm>
              <a:custGeom>
                <a:avLst/>
                <a:gdLst>
                  <a:gd name="T0" fmla="*/ 0 w 908"/>
                  <a:gd name="T1" fmla="*/ 0 h 1082"/>
                  <a:gd name="T2" fmla="*/ 0 w 908"/>
                  <a:gd name="T3" fmla="*/ 0 h 1082"/>
                  <a:gd name="T4" fmla="*/ 0 w 908"/>
                  <a:gd name="T5" fmla="*/ 0 h 1082"/>
                  <a:gd name="T6" fmla="*/ 0 w 908"/>
                  <a:gd name="T7" fmla="*/ 0 h 1082"/>
                  <a:gd name="T8" fmla="*/ 0 w 908"/>
                  <a:gd name="T9" fmla="*/ 0 h 1082"/>
                  <a:gd name="T10" fmla="*/ 0 w 908"/>
                  <a:gd name="T11" fmla="*/ 0 h 1082"/>
                  <a:gd name="T12" fmla="*/ 0 w 908"/>
                  <a:gd name="T13" fmla="*/ 0 h 1082"/>
                  <a:gd name="T14" fmla="*/ 0 w 908"/>
                  <a:gd name="T15" fmla="*/ 0 h 1082"/>
                  <a:gd name="T16" fmla="*/ 0 w 908"/>
                  <a:gd name="T17" fmla="*/ 0 h 1082"/>
                  <a:gd name="T18" fmla="*/ 0 w 908"/>
                  <a:gd name="T19" fmla="*/ 0 h 1082"/>
                  <a:gd name="T20" fmla="*/ 0 w 908"/>
                  <a:gd name="T21" fmla="*/ 0 h 1082"/>
                  <a:gd name="T22" fmla="*/ 0 w 908"/>
                  <a:gd name="T23" fmla="*/ 0 h 1082"/>
                  <a:gd name="T24" fmla="*/ 0 w 908"/>
                  <a:gd name="T25" fmla="*/ 0 h 1082"/>
                  <a:gd name="T26" fmla="*/ 0 w 908"/>
                  <a:gd name="T27" fmla="*/ 0 h 1082"/>
                  <a:gd name="T28" fmla="*/ 0 w 908"/>
                  <a:gd name="T29" fmla="*/ 0 h 1082"/>
                  <a:gd name="T30" fmla="*/ 0 w 908"/>
                  <a:gd name="T31" fmla="*/ 0 h 1082"/>
                  <a:gd name="T32" fmla="*/ 0 w 908"/>
                  <a:gd name="T33" fmla="*/ 0 h 1082"/>
                  <a:gd name="T34" fmla="*/ 0 w 908"/>
                  <a:gd name="T35" fmla="*/ 0 h 1082"/>
                  <a:gd name="T36" fmla="*/ 0 w 908"/>
                  <a:gd name="T37" fmla="*/ 0 h 108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908"/>
                  <a:gd name="T58" fmla="*/ 0 h 1082"/>
                  <a:gd name="T59" fmla="*/ 908 w 908"/>
                  <a:gd name="T60" fmla="*/ 1082 h 108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908" h="1082">
                    <a:moveTo>
                      <a:pt x="66" y="949"/>
                    </a:moveTo>
                    <a:lnTo>
                      <a:pt x="576" y="716"/>
                    </a:lnTo>
                    <a:lnTo>
                      <a:pt x="695" y="703"/>
                    </a:lnTo>
                    <a:lnTo>
                      <a:pt x="781" y="621"/>
                    </a:lnTo>
                    <a:lnTo>
                      <a:pt x="859" y="428"/>
                    </a:lnTo>
                    <a:lnTo>
                      <a:pt x="825" y="161"/>
                    </a:lnTo>
                    <a:lnTo>
                      <a:pt x="700" y="52"/>
                    </a:lnTo>
                    <a:lnTo>
                      <a:pt x="478" y="124"/>
                    </a:lnTo>
                    <a:lnTo>
                      <a:pt x="661" y="0"/>
                    </a:lnTo>
                    <a:lnTo>
                      <a:pt x="781" y="40"/>
                    </a:lnTo>
                    <a:lnTo>
                      <a:pt x="881" y="151"/>
                    </a:lnTo>
                    <a:lnTo>
                      <a:pt x="908" y="372"/>
                    </a:lnTo>
                    <a:lnTo>
                      <a:pt x="897" y="527"/>
                    </a:lnTo>
                    <a:lnTo>
                      <a:pt x="794" y="723"/>
                    </a:lnTo>
                    <a:lnTo>
                      <a:pt x="726" y="765"/>
                    </a:lnTo>
                    <a:lnTo>
                      <a:pt x="604" y="760"/>
                    </a:lnTo>
                    <a:lnTo>
                      <a:pt x="0" y="1082"/>
                    </a:lnTo>
                    <a:lnTo>
                      <a:pt x="66" y="94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43" name="Freeform 179"/>
              <p:cNvSpPr>
                <a:spLocks/>
              </p:cNvSpPr>
              <p:nvPr/>
            </p:nvSpPr>
            <p:spPr bwMode="auto">
              <a:xfrm>
                <a:off x="3002" y="2496"/>
                <a:ext cx="1085" cy="420"/>
              </a:xfrm>
              <a:custGeom>
                <a:avLst/>
                <a:gdLst>
                  <a:gd name="T0" fmla="*/ 0 w 3257"/>
                  <a:gd name="T1" fmla="*/ 0 h 1259"/>
                  <a:gd name="T2" fmla="*/ 0 w 3257"/>
                  <a:gd name="T3" fmla="*/ 0 h 1259"/>
                  <a:gd name="T4" fmla="*/ 0 w 3257"/>
                  <a:gd name="T5" fmla="*/ 0 h 1259"/>
                  <a:gd name="T6" fmla="*/ 0 w 3257"/>
                  <a:gd name="T7" fmla="*/ 0 h 1259"/>
                  <a:gd name="T8" fmla="*/ 0 w 3257"/>
                  <a:gd name="T9" fmla="*/ 0 h 1259"/>
                  <a:gd name="T10" fmla="*/ 0 w 3257"/>
                  <a:gd name="T11" fmla="*/ 0 h 1259"/>
                  <a:gd name="T12" fmla="*/ 0 w 3257"/>
                  <a:gd name="T13" fmla="*/ 0 h 1259"/>
                  <a:gd name="T14" fmla="*/ 0 w 3257"/>
                  <a:gd name="T15" fmla="*/ 0 h 1259"/>
                  <a:gd name="T16" fmla="*/ 0 w 3257"/>
                  <a:gd name="T17" fmla="*/ 0 h 1259"/>
                  <a:gd name="T18" fmla="*/ 0 w 3257"/>
                  <a:gd name="T19" fmla="*/ 0 h 1259"/>
                  <a:gd name="T20" fmla="*/ 0 w 3257"/>
                  <a:gd name="T21" fmla="*/ 0 h 1259"/>
                  <a:gd name="T22" fmla="*/ 0 w 3257"/>
                  <a:gd name="T23" fmla="*/ 0 h 1259"/>
                  <a:gd name="T24" fmla="*/ 0 w 3257"/>
                  <a:gd name="T25" fmla="*/ 0 h 1259"/>
                  <a:gd name="T26" fmla="*/ 0 w 3257"/>
                  <a:gd name="T27" fmla="*/ 0 h 1259"/>
                  <a:gd name="T28" fmla="*/ 0 w 3257"/>
                  <a:gd name="T29" fmla="*/ 0 h 1259"/>
                  <a:gd name="T30" fmla="*/ 0 w 3257"/>
                  <a:gd name="T31" fmla="*/ 0 h 1259"/>
                  <a:gd name="T32" fmla="*/ 0 w 3257"/>
                  <a:gd name="T33" fmla="*/ 0 h 1259"/>
                  <a:gd name="T34" fmla="*/ 0 w 3257"/>
                  <a:gd name="T35" fmla="*/ 0 h 1259"/>
                  <a:gd name="T36" fmla="*/ 0 w 3257"/>
                  <a:gd name="T37" fmla="*/ 0 h 1259"/>
                  <a:gd name="T38" fmla="*/ 0 w 3257"/>
                  <a:gd name="T39" fmla="*/ 0 h 1259"/>
                  <a:gd name="T40" fmla="*/ 0 w 3257"/>
                  <a:gd name="T41" fmla="*/ 0 h 1259"/>
                  <a:gd name="T42" fmla="*/ 0 w 3257"/>
                  <a:gd name="T43" fmla="*/ 0 h 1259"/>
                  <a:gd name="T44" fmla="*/ 0 w 3257"/>
                  <a:gd name="T45" fmla="*/ 0 h 1259"/>
                  <a:gd name="T46" fmla="*/ 0 w 3257"/>
                  <a:gd name="T47" fmla="*/ 0 h 1259"/>
                  <a:gd name="T48" fmla="*/ 0 w 3257"/>
                  <a:gd name="T49" fmla="*/ 0 h 1259"/>
                  <a:gd name="T50" fmla="*/ 0 w 3257"/>
                  <a:gd name="T51" fmla="*/ 0 h 1259"/>
                  <a:gd name="T52" fmla="*/ 0 w 3257"/>
                  <a:gd name="T53" fmla="*/ 0 h 1259"/>
                  <a:gd name="T54" fmla="*/ 0 w 3257"/>
                  <a:gd name="T55" fmla="*/ 0 h 1259"/>
                  <a:gd name="T56" fmla="*/ 0 w 3257"/>
                  <a:gd name="T57" fmla="*/ 0 h 1259"/>
                  <a:gd name="T58" fmla="*/ 0 w 3257"/>
                  <a:gd name="T59" fmla="*/ 0 h 1259"/>
                  <a:gd name="T60" fmla="*/ 0 w 3257"/>
                  <a:gd name="T61" fmla="*/ 0 h 1259"/>
                  <a:gd name="T62" fmla="*/ 0 w 3257"/>
                  <a:gd name="T63" fmla="*/ 0 h 1259"/>
                  <a:gd name="T64" fmla="*/ 0 w 3257"/>
                  <a:gd name="T65" fmla="*/ 0 h 1259"/>
                  <a:gd name="T66" fmla="*/ 0 w 3257"/>
                  <a:gd name="T67" fmla="*/ 0 h 1259"/>
                  <a:gd name="T68" fmla="*/ 0 w 3257"/>
                  <a:gd name="T69" fmla="*/ 0 h 1259"/>
                  <a:gd name="T70" fmla="*/ 0 w 3257"/>
                  <a:gd name="T71" fmla="*/ 0 h 1259"/>
                  <a:gd name="T72" fmla="*/ 0 w 3257"/>
                  <a:gd name="T73" fmla="*/ 0 h 1259"/>
                  <a:gd name="T74" fmla="*/ 0 w 3257"/>
                  <a:gd name="T75" fmla="*/ 0 h 1259"/>
                  <a:gd name="T76" fmla="*/ 0 w 3257"/>
                  <a:gd name="T77" fmla="*/ 0 h 1259"/>
                  <a:gd name="T78" fmla="*/ 0 w 3257"/>
                  <a:gd name="T79" fmla="*/ 0 h 1259"/>
                  <a:gd name="T80" fmla="*/ 0 w 3257"/>
                  <a:gd name="T81" fmla="*/ 0 h 1259"/>
                  <a:gd name="T82" fmla="*/ 0 w 3257"/>
                  <a:gd name="T83" fmla="*/ 0 h 1259"/>
                  <a:gd name="T84" fmla="*/ 0 w 3257"/>
                  <a:gd name="T85" fmla="*/ 0 h 1259"/>
                  <a:gd name="T86" fmla="*/ 0 w 3257"/>
                  <a:gd name="T87" fmla="*/ 0 h 1259"/>
                  <a:gd name="T88" fmla="*/ 0 w 3257"/>
                  <a:gd name="T89" fmla="*/ 0 h 1259"/>
                  <a:gd name="T90" fmla="*/ 0 w 3257"/>
                  <a:gd name="T91" fmla="*/ 0 h 1259"/>
                  <a:gd name="T92" fmla="*/ 0 w 3257"/>
                  <a:gd name="T93" fmla="*/ 0 h 125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257"/>
                  <a:gd name="T142" fmla="*/ 0 h 1259"/>
                  <a:gd name="T143" fmla="*/ 3257 w 3257"/>
                  <a:gd name="T144" fmla="*/ 1259 h 125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257" h="1259">
                    <a:moveTo>
                      <a:pt x="44" y="0"/>
                    </a:moveTo>
                    <a:lnTo>
                      <a:pt x="0" y="99"/>
                    </a:lnTo>
                    <a:lnTo>
                      <a:pt x="5" y="321"/>
                    </a:lnTo>
                    <a:lnTo>
                      <a:pt x="66" y="448"/>
                    </a:lnTo>
                    <a:lnTo>
                      <a:pt x="166" y="482"/>
                    </a:lnTo>
                    <a:lnTo>
                      <a:pt x="338" y="625"/>
                    </a:lnTo>
                    <a:lnTo>
                      <a:pt x="758" y="915"/>
                    </a:lnTo>
                    <a:lnTo>
                      <a:pt x="853" y="931"/>
                    </a:lnTo>
                    <a:lnTo>
                      <a:pt x="974" y="997"/>
                    </a:lnTo>
                    <a:lnTo>
                      <a:pt x="1014" y="1076"/>
                    </a:lnTo>
                    <a:lnTo>
                      <a:pt x="1334" y="1242"/>
                    </a:lnTo>
                    <a:lnTo>
                      <a:pt x="1468" y="1259"/>
                    </a:lnTo>
                    <a:lnTo>
                      <a:pt x="3257" y="698"/>
                    </a:lnTo>
                    <a:lnTo>
                      <a:pt x="3241" y="577"/>
                    </a:lnTo>
                    <a:lnTo>
                      <a:pt x="2764" y="426"/>
                    </a:lnTo>
                    <a:lnTo>
                      <a:pt x="3207" y="621"/>
                    </a:lnTo>
                    <a:lnTo>
                      <a:pt x="1446" y="1174"/>
                    </a:lnTo>
                    <a:lnTo>
                      <a:pt x="1334" y="1076"/>
                    </a:lnTo>
                    <a:lnTo>
                      <a:pt x="1279" y="931"/>
                    </a:lnTo>
                    <a:lnTo>
                      <a:pt x="1324" y="648"/>
                    </a:lnTo>
                    <a:lnTo>
                      <a:pt x="1245" y="786"/>
                    </a:lnTo>
                    <a:lnTo>
                      <a:pt x="1229" y="931"/>
                    </a:lnTo>
                    <a:lnTo>
                      <a:pt x="1279" y="1114"/>
                    </a:lnTo>
                    <a:lnTo>
                      <a:pt x="1324" y="1174"/>
                    </a:lnTo>
                    <a:lnTo>
                      <a:pt x="1064" y="1048"/>
                    </a:lnTo>
                    <a:lnTo>
                      <a:pt x="1014" y="925"/>
                    </a:lnTo>
                    <a:lnTo>
                      <a:pt x="1002" y="742"/>
                    </a:lnTo>
                    <a:lnTo>
                      <a:pt x="1036" y="615"/>
                    </a:lnTo>
                    <a:lnTo>
                      <a:pt x="974" y="710"/>
                    </a:lnTo>
                    <a:lnTo>
                      <a:pt x="952" y="842"/>
                    </a:lnTo>
                    <a:lnTo>
                      <a:pt x="941" y="921"/>
                    </a:lnTo>
                    <a:lnTo>
                      <a:pt x="847" y="859"/>
                    </a:lnTo>
                    <a:lnTo>
                      <a:pt x="831" y="698"/>
                    </a:lnTo>
                    <a:lnTo>
                      <a:pt x="881" y="510"/>
                    </a:lnTo>
                    <a:lnTo>
                      <a:pt x="820" y="593"/>
                    </a:lnTo>
                    <a:lnTo>
                      <a:pt x="776" y="720"/>
                    </a:lnTo>
                    <a:lnTo>
                      <a:pt x="776" y="853"/>
                    </a:lnTo>
                    <a:lnTo>
                      <a:pt x="183" y="442"/>
                    </a:lnTo>
                    <a:lnTo>
                      <a:pt x="177" y="321"/>
                    </a:lnTo>
                    <a:lnTo>
                      <a:pt x="183" y="221"/>
                    </a:lnTo>
                    <a:lnTo>
                      <a:pt x="132" y="287"/>
                    </a:lnTo>
                    <a:lnTo>
                      <a:pt x="104" y="394"/>
                    </a:lnTo>
                    <a:lnTo>
                      <a:pt x="44" y="282"/>
                    </a:lnTo>
                    <a:lnTo>
                      <a:pt x="44" y="121"/>
                    </a:lnTo>
                    <a:lnTo>
                      <a:pt x="149" y="54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44" name="Freeform 180"/>
              <p:cNvSpPr>
                <a:spLocks/>
              </p:cNvSpPr>
              <p:nvPr/>
            </p:nvSpPr>
            <p:spPr bwMode="auto">
              <a:xfrm>
                <a:off x="3446" y="2677"/>
                <a:ext cx="100" cy="152"/>
              </a:xfrm>
              <a:custGeom>
                <a:avLst/>
                <a:gdLst>
                  <a:gd name="T0" fmla="*/ 0 w 300"/>
                  <a:gd name="T1" fmla="*/ 0 h 454"/>
                  <a:gd name="T2" fmla="*/ 0 w 300"/>
                  <a:gd name="T3" fmla="*/ 0 h 454"/>
                  <a:gd name="T4" fmla="*/ 0 w 300"/>
                  <a:gd name="T5" fmla="*/ 0 h 454"/>
                  <a:gd name="T6" fmla="*/ 0 w 300"/>
                  <a:gd name="T7" fmla="*/ 0 h 454"/>
                  <a:gd name="T8" fmla="*/ 0 w 300"/>
                  <a:gd name="T9" fmla="*/ 0 h 454"/>
                  <a:gd name="T10" fmla="*/ 0 w 300"/>
                  <a:gd name="T11" fmla="*/ 0 h 454"/>
                  <a:gd name="T12" fmla="*/ 0 w 300"/>
                  <a:gd name="T13" fmla="*/ 0 h 454"/>
                  <a:gd name="T14" fmla="*/ 0 w 300"/>
                  <a:gd name="T15" fmla="*/ 0 h 454"/>
                  <a:gd name="T16" fmla="*/ 0 w 300"/>
                  <a:gd name="T17" fmla="*/ 0 h 454"/>
                  <a:gd name="T18" fmla="*/ 0 w 300"/>
                  <a:gd name="T19" fmla="*/ 0 h 454"/>
                  <a:gd name="T20" fmla="*/ 0 w 300"/>
                  <a:gd name="T21" fmla="*/ 0 h 454"/>
                  <a:gd name="T22" fmla="*/ 0 w 300"/>
                  <a:gd name="T23" fmla="*/ 0 h 4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00"/>
                  <a:gd name="T37" fmla="*/ 0 h 454"/>
                  <a:gd name="T38" fmla="*/ 300 w 300"/>
                  <a:gd name="T39" fmla="*/ 454 h 45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00" h="454">
                    <a:moveTo>
                      <a:pt x="145" y="0"/>
                    </a:moveTo>
                    <a:lnTo>
                      <a:pt x="78" y="50"/>
                    </a:lnTo>
                    <a:lnTo>
                      <a:pt x="46" y="138"/>
                    </a:lnTo>
                    <a:lnTo>
                      <a:pt x="0" y="350"/>
                    </a:lnTo>
                    <a:lnTo>
                      <a:pt x="46" y="454"/>
                    </a:lnTo>
                    <a:lnTo>
                      <a:pt x="300" y="372"/>
                    </a:lnTo>
                    <a:lnTo>
                      <a:pt x="239" y="310"/>
                    </a:lnTo>
                    <a:lnTo>
                      <a:pt x="78" y="355"/>
                    </a:lnTo>
                    <a:lnTo>
                      <a:pt x="84" y="183"/>
                    </a:lnTo>
                    <a:lnTo>
                      <a:pt x="156" y="122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45" name="Freeform 181"/>
              <p:cNvSpPr>
                <a:spLocks/>
              </p:cNvSpPr>
              <p:nvPr/>
            </p:nvSpPr>
            <p:spPr bwMode="auto">
              <a:xfrm>
                <a:off x="3558" y="2740"/>
                <a:ext cx="156" cy="54"/>
              </a:xfrm>
              <a:custGeom>
                <a:avLst/>
                <a:gdLst>
                  <a:gd name="T0" fmla="*/ 0 w 470"/>
                  <a:gd name="T1" fmla="*/ 0 h 161"/>
                  <a:gd name="T2" fmla="*/ 0 w 470"/>
                  <a:gd name="T3" fmla="*/ 0 h 161"/>
                  <a:gd name="T4" fmla="*/ 0 w 470"/>
                  <a:gd name="T5" fmla="*/ 0 h 161"/>
                  <a:gd name="T6" fmla="*/ 0 w 470"/>
                  <a:gd name="T7" fmla="*/ 0 h 161"/>
                  <a:gd name="T8" fmla="*/ 0 w 470"/>
                  <a:gd name="T9" fmla="*/ 0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0"/>
                  <a:gd name="T16" fmla="*/ 0 h 161"/>
                  <a:gd name="T17" fmla="*/ 470 w 470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0" h="161">
                    <a:moveTo>
                      <a:pt x="10" y="99"/>
                    </a:moveTo>
                    <a:lnTo>
                      <a:pt x="470" y="0"/>
                    </a:lnTo>
                    <a:lnTo>
                      <a:pt x="0" y="161"/>
                    </a:lnTo>
                    <a:lnTo>
                      <a:pt x="10" y="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46" name="Freeform 182"/>
              <p:cNvSpPr>
                <a:spLocks/>
              </p:cNvSpPr>
              <p:nvPr/>
            </p:nvSpPr>
            <p:spPr bwMode="auto">
              <a:xfrm>
                <a:off x="2933" y="2554"/>
                <a:ext cx="1017" cy="494"/>
              </a:xfrm>
              <a:custGeom>
                <a:avLst/>
                <a:gdLst>
                  <a:gd name="T0" fmla="*/ 0 w 3052"/>
                  <a:gd name="T1" fmla="*/ 0 h 1482"/>
                  <a:gd name="T2" fmla="*/ 0 w 3052"/>
                  <a:gd name="T3" fmla="*/ 0 h 1482"/>
                  <a:gd name="T4" fmla="*/ 0 w 3052"/>
                  <a:gd name="T5" fmla="*/ 0 h 1482"/>
                  <a:gd name="T6" fmla="*/ 0 w 3052"/>
                  <a:gd name="T7" fmla="*/ 0 h 1482"/>
                  <a:gd name="T8" fmla="*/ 0 w 3052"/>
                  <a:gd name="T9" fmla="*/ 0 h 1482"/>
                  <a:gd name="T10" fmla="*/ 0 w 3052"/>
                  <a:gd name="T11" fmla="*/ 0 h 1482"/>
                  <a:gd name="T12" fmla="*/ 0 w 3052"/>
                  <a:gd name="T13" fmla="*/ 0 h 1482"/>
                  <a:gd name="T14" fmla="*/ 0 w 3052"/>
                  <a:gd name="T15" fmla="*/ 0 h 1482"/>
                  <a:gd name="T16" fmla="*/ 0 w 3052"/>
                  <a:gd name="T17" fmla="*/ 0 h 1482"/>
                  <a:gd name="T18" fmla="*/ 0 w 3052"/>
                  <a:gd name="T19" fmla="*/ 0 h 1482"/>
                  <a:gd name="T20" fmla="*/ 0 w 3052"/>
                  <a:gd name="T21" fmla="*/ 0 h 1482"/>
                  <a:gd name="T22" fmla="*/ 0 w 3052"/>
                  <a:gd name="T23" fmla="*/ 0 h 1482"/>
                  <a:gd name="T24" fmla="*/ 0 w 3052"/>
                  <a:gd name="T25" fmla="*/ 0 h 1482"/>
                  <a:gd name="T26" fmla="*/ 0 w 3052"/>
                  <a:gd name="T27" fmla="*/ 0 h 1482"/>
                  <a:gd name="T28" fmla="*/ 0 w 3052"/>
                  <a:gd name="T29" fmla="*/ 0 h 1482"/>
                  <a:gd name="T30" fmla="*/ 0 w 3052"/>
                  <a:gd name="T31" fmla="*/ 0 h 1482"/>
                  <a:gd name="T32" fmla="*/ 0 w 3052"/>
                  <a:gd name="T33" fmla="*/ 0 h 1482"/>
                  <a:gd name="T34" fmla="*/ 0 w 3052"/>
                  <a:gd name="T35" fmla="*/ 0 h 1482"/>
                  <a:gd name="T36" fmla="*/ 0 w 3052"/>
                  <a:gd name="T37" fmla="*/ 0 h 1482"/>
                  <a:gd name="T38" fmla="*/ 0 w 3052"/>
                  <a:gd name="T39" fmla="*/ 0 h 1482"/>
                  <a:gd name="T40" fmla="*/ 0 w 3052"/>
                  <a:gd name="T41" fmla="*/ 0 h 1482"/>
                  <a:gd name="T42" fmla="*/ 0 w 3052"/>
                  <a:gd name="T43" fmla="*/ 0 h 1482"/>
                  <a:gd name="T44" fmla="*/ 0 w 3052"/>
                  <a:gd name="T45" fmla="*/ 0 h 1482"/>
                  <a:gd name="T46" fmla="*/ 0 w 3052"/>
                  <a:gd name="T47" fmla="*/ 0 h 148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052"/>
                  <a:gd name="T73" fmla="*/ 0 h 1482"/>
                  <a:gd name="T74" fmla="*/ 3052 w 3052"/>
                  <a:gd name="T75" fmla="*/ 1482 h 148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052" h="1482">
                    <a:moveTo>
                      <a:pt x="243" y="0"/>
                    </a:moveTo>
                    <a:lnTo>
                      <a:pt x="0" y="37"/>
                    </a:lnTo>
                    <a:lnTo>
                      <a:pt x="7" y="126"/>
                    </a:lnTo>
                    <a:lnTo>
                      <a:pt x="770" y="1337"/>
                    </a:lnTo>
                    <a:lnTo>
                      <a:pt x="2809" y="1107"/>
                    </a:lnTo>
                    <a:lnTo>
                      <a:pt x="2903" y="1151"/>
                    </a:lnTo>
                    <a:lnTo>
                      <a:pt x="2957" y="1237"/>
                    </a:lnTo>
                    <a:lnTo>
                      <a:pt x="2892" y="1419"/>
                    </a:lnTo>
                    <a:lnTo>
                      <a:pt x="2554" y="1482"/>
                    </a:lnTo>
                    <a:lnTo>
                      <a:pt x="2906" y="1482"/>
                    </a:lnTo>
                    <a:lnTo>
                      <a:pt x="3052" y="1259"/>
                    </a:lnTo>
                    <a:lnTo>
                      <a:pt x="3044" y="1078"/>
                    </a:lnTo>
                    <a:lnTo>
                      <a:pt x="2980" y="994"/>
                    </a:lnTo>
                    <a:lnTo>
                      <a:pt x="2626" y="1041"/>
                    </a:lnTo>
                    <a:lnTo>
                      <a:pt x="2561" y="1069"/>
                    </a:lnTo>
                    <a:lnTo>
                      <a:pt x="2484" y="1041"/>
                    </a:lnTo>
                    <a:lnTo>
                      <a:pt x="881" y="1230"/>
                    </a:lnTo>
                    <a:lnTo>
                      <a:pt x="384" y="532"/>
                    </a:lnTo>
                    <a:lnTo>
                      <a:pt x="827" y="1236"/>
                    </a:lnTo>
                    <a:lnTo>
                      <a:pt x="787" y="1295"/>
                    </a:lnTo>
                    <a:lnTo>
                      <a:pt x="31" y="70"/>
                    </a:lnTo>
                    <a:lnTo>
                      <a:pt x="224" y="37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47" name="Freeform 183"/>
              <p:cNvSpPr>
                <a:spLocks/>
              </p:cNvSpPr>
              <p:nvPr/>
            </p:nvSpPr>
            <p:spPr bwMode="auto">
              <a:xfrm>
                <a:off x="2959" y="2664"/>
                <a:ext cx="183" cy="427"/>
              </a:xfrm>
              <a:custGeom>
                <a:avLst/>
                <a:gdLst>
                  <a:gd name="T0" fmla="*/ 0 w 547"/>
                  <a:gd name="T1" fmla="*/ 0 h 1281"/>
                  <a:gd name="T2" fmla="*/ 0 w 547"/>
                  <a:gd name="T3" fmla="*/ 0 h 1281"/>
                  <a:gd name="T4" fmla="*/ 0 w 547"/>
                  <a:gd name="T5" fmla="*/ 0 h 1281"/>
                  <a:gd name="T6" fmla="*/ 0 w 547"/>
                  <a:gd name="T7" fmla="*/ 0 h 1281"/>
                  <a:gd name="T8" fmla="*/ 0 w 547"/>
                  <a:gd name="T9" fmla="*/ 0 h 1281"/>
                  <a:gd name="T10" fmla="*/ 0 w 547"/>
                  <a:gd name="T11" fmla="*/ 0 h 1281"/>
                  <a:gd name="T12" fmla="*/ 0 w 547"/>
                  <a:gd name="T13" fmla="*/ 0 h 1281"/>
                  <a:gd name="T14" fmla="*/ 0 w 547"/>
                  <a:gd name="T15" fmla="*/ 0 h 1281"/>
                  <a:gd name="T16" fmla="*/ 0 w 547"/>
                  <a:gd name="T17" fmla="*/ 0 h 1281"/>
                  <a:gd name="T18" fmla="*/ 0 w 547"/>
                  <a:gd name="T19" fmla="*/ 0 h 1281"/>
                  <a:gd name="T20" fmla="*/ 0 w 547"/>
                  <a:gd name="T21" fmla="*/ 0 h 1281"/>
                  <a:gd name="T22" fmla="*/ 0 w 547"/>
                  <a:gd name="T23" fmla="*/ 0 h 1281"/>
                  <a:gd name="T24" fmla="*/ 0 w 547"/>
                  <a:gd name="T25" fmla="*/ 0 h 1281"/>
                  <a:gd name="T26" fmla="*/ 0 w 547"/>
                  <a:gd name="T27" fmla="*/ 0 h 128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47"/>
                  <a:gd name="T43" fmla="*/ 0 h 1281"/>
                  <a:gd name="T44" fmla="*/ 547 w 547"/>
                  <a:gd name="T45" fmla="*/ 1281 h 128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47" h="1281">
                    <a:moveTo>
                      <a:pt x="71" y="0"/>
                    </a:moveTo>
                    <a:lnTo>
                      <a:pt x="82" y="95"/>
                    </a:lnTo>
                    <a:lnTo>
                      <a:pt x="66" y="175"/>
                    </a:lnTo>
                    <a:lnTo>
                      <a:pt x="38" y="228"/>
                    </a:lnTo>
                    <a:lnTo>
                      <a:pt x="0" y="256"/>
                    </a:lnTo>
                    <a:lnTo>
                      <a:pt x="143" y="527"/>
                    </a:lnTo>
                    <a:lnTo>
                      <a:pt x="547" y="1281"/>
                    </a:lnTo>
                    <a:lnTo>
                      <a:pt x="249" y="604"/>
                    </a:lnTo>
                    <a:lnTo>
                      <a:pt x="66" y="256"/>
                    </a:lnTo>
                    <a:lnTo>
                      <a:pt x="243" y="465"/>
                    </a:lnTo>
                    <a:lnTo>
                      <a:pt x="104" y="189"/>
                    </a:lnTo>
                    <a:lnTo>
                      <a:pt x="143" y="8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48" name="Freeform 184"/>
              <p:cNvSpPr>
                <a:spLocks/>
              </p:cNvSpPr>
              <p:nvPr/>
            </p:nvSpPr>
            <p:spPr bwMode="auto">
              <a:xfrm>
                <a:off x="2904" y="2702"/>
                <a:ext cx="1092" cy="489"/>
              </a:xfrm>
              <a:custGeom>
                <a:avLst/>
                <a:gdLst>
                  <a:gd name="T0" fmla="*/ 0 w 3277"/>
                  <a:gd name="T1" fmla="*/ 0 h 1467"/>
                  <a:gd name="T2" fmla="*/ 0 w 3277"/>
                  <a:gd name="T3" fmla="*/ 0 h 1467"/>
                  <a:gd name="T4" fmla="*/ 0 w 3277"/>
                  <a:gd name="T5" fmla="*/ 0 h 1467"/>
                  <a:gd name="T6" fmla="*/ 0 w 3277"/>
                  <a:gd name="T7" fmla="*/ 0 h 1467"/>
                  <a:gd name="T8" fmla="*/ 0 w 3277"/>
                  <a:gd name="T9" fmla="*/ 0 h 1467"/>
                  <a:gd name="T10" fmla="*/ 0 w 3277"/>
                  <a:gd name="T11" fmla="*/ 0 h 1467"/>
                  <a:gd name="T12" fmla="*/ 0 w 3277"/>
                  <a:gd name="T13" fmla="*/ 0 h 1467"/>
                  <a:gd name="T14" fmla="*/ 0 w 3277"/>
                  <a:gd name="T15" fmla="*/ 0 h 1467"/>
                  <a:gd name="T16" fmla="*/ 0 w 3277"/>
                  <a:gd name="T17" fmla="*/ 0 h 1467"/>
                  <a:gd name="T18" fmla="*/ 0 w 3277"/>
                  <a:gd name="T19" fmla="*/ 0 h 1467"/>
                  <a:gd name="T20" fmla="*/ 0 w 3277"/>
                  <a:gd name="T21" fmla="*/ 0 h 1467"/>
                  <a:gd name="T22" fmla="*/ 0 w 3277"/>
                  <a:gd name="T23" fmla="*/ 0 h 1467"/>
                  <a:gd name="T24" fmla="*/ 0 w 3277"/>
                  <a:gd name="T25" fmla="*/ 0 h 1467"/>
                  <a:gd name="T26" fmla="*/ 0 w 3277"/>
                  <a:gd name="T27" fmla="*/ 0 h 1467"/>
                  <a:gd name="T28" fmla="*/ 0 w 3277"/>
                  <a:gd name="T29" fmla="*/ 0 h 1467"/>
                  <a:gd name="T30" fmla="*/ 0 w 3277"/>
                  <a:gd name="T31" fmla="*/ 0 h 1467"/>
                  <a:gd name="T32" fmla="*/ 0 w 3277"/>
                  <a:gd name="T33" fmla="*/ 0 h 1467"/>
                  <a:gd name="T34" fmla="*/ 0 w 3277"/>
                  <a:gd name="T35" fmla="*/ 0 h 1467"/>
                  <a:gd name="T36" fmla="*/ 0 w 3277"/>
                  <a:gd name="T37" fmla="*/ 0 h 1467"/>
                  <a:gd name="T38" fmla="*/ 0 w 3277"/>
                  <a:gd name="T39" fmla="*/ 0 h 1467"/>
                  <a:gd name="T40" fmla="*/ 0 w 3277"/>
                  <a:gd name="T41" fmla="*/ 0 h 1467"/>
                  <a:gd name="T42" fmla="*/ 0 w 3277"/>
                  <a:gd name="T43" fmla="*/ 0 h 1467"/>
                  <a:gd name="T44" fmla="*/ 0 w 3277"/>
                  <a:gd name="T45" fmla="*/ 0 h 1467"/>
                  <a:gd name="T46" fmla="*/ 0 w 3277"/>
                  <a:gd name="T47" fmla="*/ 0 h 1467"/>
                  <a:gd name="T48" fmla="*/ 0 w 3277"/>
                  <a:gd name="T49" fmla="*/ 0 h 1467"/>
                  <a:gd name="T50" fmla="*/ 0 w 3277"/>
                  <a:gd name="T51" fmla="*/ 0 h 1467"/>
                  <a:gd name="T52" fmla="*/ 0 w 3277"/>
                  <a:gd name="T53" fmla="*/ 0 h 1467"/>
                  <a:gd name="T54" fmla="*/ 0 w 3277"/>
                  <a:gd name="T55" fmla="*/ 0 h 1467"/>
                  <a:gd name="T56" fmla="*/ 0 w 3277"/>
                  <a:gd name="T57" fmla="*/ 0 h 146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277"/>
                  <a:gd name="T88" fmla="*/ 0 h 1467"/>
                  <a:gd name="T89" fmla="*/ 3277 w 3277"/>
                  <a:gd name="T90" fmla="*/ 1467 h 146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277" h="1467">
                    <a:moveTo>
                      <a:pt x="256" y="0"/>
                    </a:moveTo>
                    <a:lnTo>
                      <a:pt x="120" y="62"/>
                    </a:lnTo>
                    <a:lnTo>
                      <a:pt x="12" y="85"/>
                    </a:lnTo>
                    <a:lnTo>
                      <a:pt x="0" y="157"/>
                    </a:lnTo>
                    <a:lnTo>
                      <a:pt x="445" y="993"/>
                    </a:lnTo>
                    <a:lnTo>
                      <a:pt x="635" y="1467"/>
                    </a:lnTo>
                    <a:lnTo>
                      <a:pt x="2530" y="1233"/>
                    </a:lnTo>
                    <a:lnTo>
                      <a:pt x="2601" y="1210"/>
                    </a:lnTo>
                    <a:lnTo>
                      <a:pt x="2702" y="1244"/>
                    </a:lnTo>
                    <a:lnTo>
                      <a:pt x="3045" y="1198"/>
                    </a:lnTo>
                    <a:lnTo>
                      <a:pt x="3199" y="1056"/>
                    </a:lnTo>
                    <a:lnTo>
                      <a:pt x="3277" y="706"/>
                    </a:lnTo>
                    <a:lnTo>
                      <a:pt x="3223" y="456"/>
                    </a:lnTo>
                    <a:lnTo>
                      <a:pt x="2982" y="245"/>
                    </a:lnTo>
                    <a:lnTo>
                      <a:pt x="2511" y="363"/>
                    </a:lnTo>
                    <a:lnTo>
                      <a:pt x="2933" y="371"/>
                    </a:lnTo>
                    <a:lnTo>
                      <a:pt x="3115" y="510"/>
                    </a:lnTo>
                    <a:lnTo>
                      <a:pt x="3196" y="631"/>
                    </a:lnTo>
                    <a:lnTo>
                      <a:pt x="3202" y="811"/>
                    </a:lnTo>
                    <a:lnTo>
                      <a:pt x="3134" y="1027"/>
                    </a:lnTo>
                    <a:lnTo>
                      <a:pt x="3047" y="1124"/>
                    </a:lnTo>
                    <a:lnTo>
                      <a:pt x="2769" y="1161"/>
                    </a:lnTo>
                    <a:lnTo>
                      <a:pt x="2645" y="1121"/>
                    </a:lnTo>
                    <a:lnTo>
                      <a:pt x="2477" y="1205"/>
                    </a:lnTo>
                    <a:lnTo>
                      <a:pt x="688" y="1360"/>
                    </a:lnTo>
                    <a:lnTo>
                      <a:pt x="53" y="107"/>
                    </a:lnTo>
                    <a:lnTo>
                      <a:pt x="270" y="41"/>
                    </a:lnTo>
                    <a:lnTo>
                      <a:pt x="25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49" name="Freeform 185"/>
              <p:cNvSpPr>
                <a:spLocks/>
              </p:cNvSpPr>
              <p:nvPr/>
            </p:nvSpPr>
            <p:spPr bwMode="auto">
              <a:xfrm>
                <a:off x="3148" y="2941"/>
                <a:ext cx="552" cy="163"/>
              </a:xfrm>
              <a:custGeom>
                <a:avLst/>
                <a:gdLst>
                  <a:gd name="T0" fmla="*/ 0 w 1656"/>
                  <a:gd name="T1" fmla="*/ 0 h 489"/>
                  <a:gd name="T2" fmla="*/ 0 w 1656"/>
                  <a:gd name="T3" fmla="*/ 0 h 489"/>
                  <a:gd name="T4" fmla="*/ 0 w 1656"/>
                  <a:gd name="T5" fmla="*/ 0 h 489"/>
                  <a:gd name="T6" fmla="*/ 0 w 1656"/>
                  <a:gd name="T7" fmla="*/ 0 h 489"/>
                  <a:gd name="T8" fmla="*/ 0 w 1656"/>
                  <a:gd name="T9" fmla="*/ 0 h 489"/>
                  <a:gd name="T10" fmla="*/ 0 w 1656"/>
                  <a:gd name="T11" fmla="*/ 0 h 489"/>
                  <a:gd name="T12" fmla="*/ 0 w 1656"/>
                  <a:gd name="T13" fmla="*/ 0 h 489"/>
                  <a:gd name="T14" fmla="*/ 0 w 1656"/>
                  <a:gd name="T15" fmla="*/ 0 h 489"/>
                  <a:gd name="T16" fmla="*/ 0 w 1656"/>
                  <a:gd name="T17" fmla="*/ 0 h 489"/>
                  <a:gd name="T18" fmla="*/ 0 w 1656"/>
                  <a:gd name="T19" fmla="*/ 0 h 489"/>
                  <a:gd name="T20" fmla="*/ 0 w 1656"/>
                  <a:gd name="T21" fmla="*/ 0 h 489"/>
                  <a:gd name="T22" fmla="*/ 0 w 1656"/>
                  <a:gd name="T23" fmla="*/ 0 h 489"/>
                  <a:gd name="T24" fmla="*/ 0 w 1656"/>
                  <a:gd name="T25" fmla="*/ 0 h 489"/>
                  <a:gd name="T26" fmla="*/ 0 w 1656"/>
                  <a:gd name="T27" fmla="*/ 0 h 4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656"/>
                  <a:gd name="T43" fmla="*/ 0 h 489"/>
                  <a:gd name="T44" fmla="*/ 1656 w 1656"/>
                  <a:gd name="T45" fmla="*/ 489 h 48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656" h="489">
                    <a:moveTo>
                      <a:pt x="0" y="489"/>
                    </a:moveTo>
                    <a:lnTo>
                      <a:pt x="133" y="366"/>
                    </a:lnTo>
                    <a:lnTo>
                      <a:pt x="193" y="256"/>
                    </a:lnTo>
                    <a:lnTo>
                      <a:pt x="177" y="123"/>
                    </a:lnTo>
                    <a:lnTo>
                      <a:pt x="1202" y="0"/>
                    </a:lnTo>
                    <a:lnTo>
                      <a:pt x="288" y="157"/>
                    </a:lnTo>
                    <a:lnTo>
                      <a:pt x="248" y="267"/>
                    </a:lnTo>
                    <a:lnTo>
                      <a:pt x="1030" y="223"/>
                    </a:lnTo>
                    <a:lnTo>
                      <a:pt x="232" y="340"/>
                    </a:lnTo>
                    <a:lnTo>
                      <a:pt x="187" y="384"/>
                    </a:lnTo>
                    <a:lnTo>
                      <a:pt x="143" y="411"/>
                    </a:lnTo>
                    <a:lnTo>
                      <a:pt x="1656" y="328"/>
                    </a:lnTo>
                    <a:lnTo>
                      <a:pt x="0" y="4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50" name="Freeform 186"/>
              <p:cNvSpPr>
                <a:spLocks/>
              </p:cNvSpPr>
              <p:nvPr/>
            </p:nvSpPr>
            <p:spPr bwMode="auto">
              <a:xfrm>
                <a:off x="3149" y="2785"/>
                <a:ext cx="253" cy="111"/>
              </a:xfrm>
              <a:custGeom>
                <a:avLst/>
                <a:gdLst>
                  <a:gd name="T0" fmla="*/ 0 w 759"/>
                  <a:gd name="T1" fmla="*/ 0 h 332"/>
                  <a:gd name="T2" fmla="*/ 0 w 759"/>
                  <a:gd name="T3" fmla="*/ 0 h 332"/>
                  <a:gd name="T4" fmla="*/ 0 w 759"/>
                  <a:gd name="T5" fmla="*/ 0 h 332"/>
                  <a:gd name="T6" fmla="*/ 0 w 759"/>
                  <a:gd name="T7" fmla="*/ 0 h 332"/>
                  <a:gd name="T8" fmla="*/ 0 w 759"/>
                  <a:gd name="T9" fmla="*/ 0 h 332"/>
                  <a:gd name="T10" fmla="*/ 0 w 759"/>
                  <a:gd name="T11" fmla="*/ 0 h 332"/>
                  <a:gd name="T12" fmla="*/ 0 w 759"/>
                  <a:gd name="T13" fmla="*/ 0 h 332"/>
                  <a:gd name="T14" fmla="*/ 0 w 759"/>
                  <a:gd name="T15" fmla="*/ 0 h 332"/>
                  <a:gd name="T16" fmla="*/ 0 w 759"/>
                  <a:gd name="T17" fmla="*/ 0 h 332"/>
                  <a:gd name="T18" fmla="*/ 0 w 759"/>
                  <a:gd name="T19" fmla="*/ 0 h 3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59"/>
                  <a:gd name="T31" fmla="*/ 0 h 332"/>
                  <a:gd name="T32" fmla="*/ 759 w 759"/>
                  <a:gd name="T33" fmla="*/ 332 h 3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59" h="332">
                    <a:moveTo>
                      <a:pt x="292" y="0"/>
                    </a:moveTo>
                    <a:lnTo>
                      <a:pt x="0" y="15"/>
                    </a:lnTo>
                    <a:lnTo>
                      <a:pt x="221" y="332"/>
                    </a:lnTo>
                    <a:lnTo>
                      <a:pt x="759" y="291"/>
                    </a:lnTo>
                    <a:lnTo>
                      <a:pt x="700" y="251"/>
                    </a:lnTo>
                    <a:lnTo>
                      <a:pt x="261" y="266"/>
                    </a:lnTo>
                    <a:lnTo>
                      <a:pt x="145" y="71"/>
                    </a:lnTo>
                    <a:lnTo>
                      <a:pt x="360" y="19"/>
                    </a:lnTo>
                    <a:lnTo>
                      <a:pt x="29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51" name="Freeform 187"/>
              <p:cNvSpPr>
                <a:spLocks/>
              </p:cNvSpPr>
              <p:nvPr/>
            </p:nvSpPr>
            <p:spPr bwMode="auto">
              <a:xfrm>
                <a:off x="3582" y="2852"/>
                <a:ext cx="219" cy="28"/>
              </a:xfrm>
              <a:custGeom>
                <a:avLst/>
                <a:gdLst>
                  <a:gd name="T0" fmla="*/ 0 w 657"/>
                  <a:gd name="T1" fmla="*/ 0 h 84"/>
                  <a:gd name="T2" fmla="*/ 0 w 657"/>
                  <a:gd name="T3" fmla="*/ 0 h 84"/>
                  <a:gd name="T4" fmla="*/ 0 w 657"/>
                  <a:gd name="T5" fmla="*/ 0 h 84"/>
                  <a:gd name="T6" fmla="*/ 0 w 657"/>
                  <a:gd name="T7" fmla="*/ 0 h 84"/>
                  <a:gd name="T8" fmla="*/ 0 w 657"/>
                  <a:gd name="T9" fmla="*/ 0 h 84"/>
                  <a:gd name="T10" fmla="*/ 0 w 657"/>
                  <a:gd name="T11" fmla="*/ 0 h 84"/>
                  <a:gd name="T12" fmla="*/ 0 w 657"/>
                  <a:gd name="T13" fmla="*/ 0 h 84"/>
                  <a:gd name="T14" fmla="*/ 0 w 657"/>
                  <a:gd name="T15" fmla="*/ 0 h 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57"/>
                  <a:gd name="T25" fmla="*/ 0 h 84"/>
                  <a:gd name="T26" fmla="*/ 657 w 657"/>
                  <a:gd name="T27" fmla="*/ 84 h 8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57" h="84">
                    <a:moveTo>
                      <a:pt x="0" y="84"/>
                    </a:moveTo>
                    <a:lnTo>
                      <a:pt x="113" y="71"/>
                    </a:lnTo>
                    <a:lnTo>
                      <a:pt x="337" y="42"/>
                    </a:lnTo>
                    <a:lnTo>
                      <a:pt x="558" y="13"/>
                    </a:lnTo>
                    <a:lnTo>
                      <a:pt x="657" y="0"/>
                    </a:lnTo>
                    <a:lnTo>
                      <a:pt x="164" y="17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52" name="Freeform 188"/>
              <p:cNvSpPr>
                <a:spLocks/>
              </p:cNvSpPr>
              <p:nvPr/>
            </p:nvSpPr>
            <p:spPr bwMode="auto">
              <a:xfrm>
                <a:off x="3203" y="2181"/>
                <a:ext cx="608" cy="150"/>
              </a:xfrm>
              <a:custGeom>
                <a:avLst/>
                <a:gdLst>
                  <a:gd name="T0" fmla="*/ 0 w 1825"/>
                  <a:gd name="T1" fmla="*/ 0 h 451"/>
                  <a:gd name="T2" fmla="*/ 0 w 1825"/>
                  <a:gd name="T3" fmla="*/ 0 h 451"/>
                  <a:gd name="T4" fmla="*/ 0 w 1825"/>
                  <a:gd name="T5" fmla="*/ 0 h 451"/>
                  <a:gd name="T6" fmla="*/ 0 w 1825"/>
                  <a:gd name="T7" fmla="*/ 0 h 451"/>
                  <a:gd name="T8" fmla="*/ 0 w 1825"/>
                  <a:gd name="T9" fmla="*/ 0 h 451"/>
                  <a:gd name="T10" fmla="*/ 0 w 1825"/>
                  <a:gd name="T11" fmla="*/ 0 h 451"/>
                  <a:gd name="T12" fmla="*/ 0 w 1825"/>
                  <a:gd name="T13" fmla="*/ 0 h 451"/>
                  <a:gd name="T14" fmla="*/ 0 w 1825"/>
                  <a:gd name="T15" fmla="*/ 0 h 451"/>
                  <a:gd name="T16" fmla="*/ 0 w 1825"/>
                  <a:gd name="T17" fmla="*/ 0 h 451"/>
                  <a:gd name="T18" fmla="*/ 0 w 1825"/>
                  <a:gd name="T19" fmla="*/ 0 h 451"/>
                  <a:gd name="T20" fmla="*/ 0 w 1825"/>
                  <a:gd name="T21" fmla="*/ 0 h 451"/>
                  <a:gd name="T22" fmla="*/ 0 w 1825"/>
                  <a:gd name="T23" fmla="*/ 0 h 451"/>
                  <a:gd name="T24" fmla="*/ 0 w 1825"/>
                  <a:gd name="T25" fmla="*/ 0 h 45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5"/>
                  <a:gd name="T40" fmla="*/ 0 h 451"/>
                  <a:gd name="T41" fmla="*/ 1825 w 1825"/>
                  <a:gd name="T42" fmla="*/ 451 h 45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5" h="451">
                    <a:moveTo>
                      <a:pt x="1825" y="97"/>
                    </a:moveTo>
                    <a:lnTo>
                      <a:pt x="1527" y="47"/>
                    </a:lnTo>
                    <a:lnTo>
                      <a:pt x="1472" y="4"/>
                    </a:lnTo>
                    <a:lnTo>
                      <a:pt x="1391" y="0"/>
                    </a:lnTo>
                    <a:lnTo>
                      <a:pt x="0" y="308"/>
                    </a:lnTo>
                    <a:lnTo>
                      <a:pt x="451" y="451"/>
                    </a:lnTo>
                    <a:lnTo>
                      <a:pt x="1628" y="153"/>
                    </a:lnTo>
                    <a:lnTo>
                      <a:pt x="433" y="385"/>
                    </a:lnTo>
                    <a:lnTo>
                      <a:pt x="310" y="305"/>
                    </a:lnTo>
                    <a:lnTo>
                      <a:pt x="1400" y="42"/>
                    </a:lnTo>
                    <a:lnTo>
                      <a:pt x="1476" y="63"/>
                    </a:lnTo>
                    <a:lnTo>
                      <a:pt x="1825" y="9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53" name="Freeform 189"/>
              <p:cNvSpPr>
                <a:spLocks/>
              </p:cNvSpPr>
              <p:nvPr/>
            </p:nvSpPr>
            <p:spPr bwMode="auto">
              <a:xfrm>
                <a:off x="3653" y="2490"/>
                <a:ext cx="315" cy="128"/>
              </a:xfrm>
              <a:custGeom>
                <a:avLst/>
                <a:gdLst>
                  <a:gd name="T0" fmla="*/ 0 w 945"/>
                  <a:gd name="T1" fmla="*/ 0 h 382"/>
                  <a:gd name="T2" fmla="*/ 0 w 945"/>
                  <a:gd name="T3" fmla="*/ 0 h 382"/>
                  <a:gd name="T4" fmla="*/ 0 w 945"/>
                  <a:gd name="T5" fmla="*/ 0 h 382"/>
                  <a:gd name="T6" fmla="*/ 0 w 945"/>
                  <a:gd name="T7" fmla="*/ 0 h 382"/>
                  <a:gd name="T8" fmla="*/ 0 w 945"/>
                  <a:gd name="T9" fmla="*/ 0 h 382"/>
                  <a:gd name="T10" fmla="*/ 0 w 945"/>
                  <a:gd name="T11" fmla="*/ 0 h 3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45"/>
                  <a:gd name="T19" fmla="*/ 0 h 382"/>
                  <a:gd name="T20" fmla="*/ 945 w 945"/>
                  <a:gd name="T21" fmla="*/ 382 h 38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45" h="382">
                    <a:moveTo>
                      <a:pt x="0" y="382"/>
                    </a:moveTo>
                    <a:lnTo>
                      <a:pt x="272" y="118"/>
                    </a:lnTo>
                    <a:lnTo>
                      <a:pt x="663" y="0"/>
                    </a:lnTo>
                    <a:lnTo>
                      <a:pt x="945" y="118"/>
                    </a:lnTo>
                    <a:lnTo>
                      <a:pt x="0" y="382"/>
                    </a:lnTo>
                    <a:close/>
                  </a:path>
                </a:pathLst>
              </a:custGeom>
              <a:solidFill>
                <a:srgbClr val="F7A8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54" name="Freeform 190"/>
              <p:cNvSpPr>
                <a:spLocks/>
              </p:cNvSpPr>
              <p:nvPr/>
            </p:nvSpPr>
            <p:spPr bwMode="auto">
              <a:xfrm>
                <a:off x="3499" y="2461"/>
                <a:ext cx="561" cy="391"/>
              </a:xfrm>
              <a:custGeom>
                <a:avLst/>
                <a:gdLst>
                  <a:gd name="T0" fmla="*/ 0 w 1682"/>
                  <a:gd name="T1" fmla="*/ 0 h 1174"/>
                  <a:gd name="T2" fmla="*/ 0 w 1682"/>
                  <a:gd name="T3" fmla="*/ 0 h 1174"/>
                  <a:gd name="T4" fmla="*/ 0 w 1682"/>
                  <a:gd name="T5" fmla="*/ 0 h 1174"/>
                  <a:gd name="T6" fmla="*/ 0 w 1682"/>
                  <a:gd name="T7" fmla="*/ 0 h 1174"/>
                  <a:gd name="T8" fmla="*/ 0 w 1682"/>
                  <a:gd name="T9" fmla="*/ 0 h 1174"/>
                  <a:gd name="T10" fmla="*/ 0 w 1682"/>
                  <a:gd name="T11" fmla="*/ 0 h 1174"/>
                  <a:gd name="T12" fmla="*/ 0 w 1682"/>
                  <a:gd name="T13" fmla="*/ 0 h 1174"/>
                  <a:gd name="T14" fmla="*/ 0 w 1682"/>
                  <a:gd name="T15" fmla="*/ 0 h 1174"/>
                  <a:gd name="T16" fmla="*/ 0 w 1682"/>
                  <a:gd name="T17" fmla="*/ 0 h 1174"/>
                  <a:gd name="T18" fmla="*/ 0 w 1682"/>
                  <a:gd name="T19" fmla="*/ 0 h 1174"/>
                  <a:gd name="T20" fmla="*/ 0 w 1682"/>
                  <a:gd name="T21" fmla="*/ 0 h 1174"/>
                  <a:gd name="T22" fmla="*/ 0 w 1682"/>
                  <a:gd name="T23" fmla="*/ 0 h 1174"/>
                  <a:gd name="T24" fmla="*/ 0 w 1682"/>
                  <a:gd name="T25" fmla="*/ 0 h 1174"/>
                  <a:gd name="T26" fmla="*/ 0 w 1682"/>
                  <a:gd name="T27" fmla="*/ 0 h 1174"/>
                  <a:gd name="T28" fmla="*/ 0 w 1682"/>
                  <a:gd name="T29" fmla="*/ 0 h 1174"/>
                  <a:gd name="T30" fmla="*/ 0 w 1682"/>
                  <a:gd name="T31" fmla="*/ 0 h 1174"/>
                  <a:gd name="T32" fmla="*/ 0 w 1682"/>
                  <a:gd name="T33" fmla="*/ 0 h 1174"/>
                  <a:gd name="T34" fmla="*/ 0 w 1682"/>
                  <a:gd name="T35" fmla="*/ 0 h 1174"/>
                  <a:gd name="T36" fmla="*/ 0 w 1682"/>
                  <a:gd name="T37" fmla="*/ 0 h 1174"/>
                  <a:gd name="T38" fmla="*/ 0 w 1682"/>
                  <a:gd name="T39" fmla="*/ 0 h 1174"/>
                  <a:gd name="T40" fmla="*/ 0 w 1682"/>
                  <a:gd name="T41" fmla="*/ 0 h 11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82"/>
                  <a:gd name="T64" fmla="*/ 0 h 1174"/>
                  <a:gd name="T65" fmla="*/ 1682 w 1682"/>
                  <a:gd name="T66" fmla="*/ 1174 h 11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82" h="1174">
                    <a:moveTo>
                      <a:pt x="939" y="0"/>
                    </a:moveTo>
                    <a:lnTo>
                      <a:pt x="1648" y="189"/>
                    </a:lnTo>
                    <a:lnTo>
                      <a:pt x="1682" y="300"/>
                    </a:lnTo>
                    <a:lnTo>
                      <a:pt x="1338" y="417"/>
                    </a:lnTo>
                    <a:lnTo>
                      <a:pt x="1293" y="505"/>
                    </a:lnTo>
                    <a:lnTo>
                      <a:pt x="1316" y="605"/>
                    </a:lnTo>
                    <a:lnTo>
                      <a:pt x="1366" y="678"/>
                    </a:lnTo>
                    <a:lnTo>
                      <a:pt x="1465" y="732"/>
                    </a:lnTo>
                    <a:lnTo>
                      <a:pt x="0" y="1174"/>
                    </a:lnTo>
                    <a:lnTo>
                      <a:pt x="1348" y="716"/>
                    </a:lnTo>
                    <a:lnTo>
                      <a:pt x="1259" y="662"/>
                    </a:lnTo>
                    <a:lnTo>
                      <a:pt x="828" y="755"/>
                    </a:lnTo>
                    <a:lnTo>
                      <a:pt x="1237" y="600"/>
                    </a:lnTo>
                    <a:lnTo>
                      <a:pt x="1243" y="473"/>
                    </a:lnTo>
                    <a:lnTo>
                      <a:pt x="368" y="666"/>
                    </a:lnTo>
                    <a:lnTo>
                      <a:pt x="346" y="573"/>
                    </a:lnTo>
                    <a:lnTo>
                      <a:pt x="1642" y="226"/>
                    </a:lnTo>
                    <a:lnTo>
                      <a:pt x="982" y="68"/>
                    </a:lnTo>
                    <a:lnTo>
                      <a:pt x="474" y="235"/>
                    </a:lnTo>
                    <a:lnTo>
                      <a:pt x="93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55" name="Freeform 191"/>
              <p:cNvSpPr>
                <a:spLocks/>
              </p:cNvSpPr>
              <p:nvPr/>
            </p:nvSpPr>
            <p:spPr bwMode="auto">
              <a:xfrm>
                <a:off x="3770" y="2810"/>
                <a:ext cx="99" cy="47"/>
              </a:xfrm>
              <a:custGeom>
                <a:avLst/>
                <a:gdLst>
                  <a:gd name="T0" fmla="*/ 0 w 297"/>
                  <a:gd name="T1" fmla="*/ 0 h 141"/>
                  <a:gd name="T2" fmla="*/ 0 w 297"/>
                  <a:gd name="T3" fmla="*/ 0 h 141"/>
                  <a:gd name="T4" fmla="*/ 0 w 297"/>
                  <a:gd name="T5" fmla="*/ 0 h 141"/>
                  <a:gd name="T6" fmla="*/ 0 w 297"/>
                  <a:gd name="T7" fmla="*/ 0 h 141"/>
                  <a:gd name="T8" fmla="*/ 0 w 297"/>
                  <a:gd name="T9" fmla="*/ 0 h 141"/>
                  <a:gd name="T10" fmla="*/ 0 w 297"/>
                  <a:gd name="T11" fmla="*/ 0 h 141"/>
                  <a:gd name="T12" fmla="*/ 0 w 297"/>
                  <a:gd name="T13" fmla="*/ 0 h 1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7"/>
                  <a:gd name="T22" fmla="*/ 0 h 141"/>
                  <a:gd name="T23" fmla="*/ 297 w 297"/>
                  <a:gd name="T24" fmla="*/ 141 h 1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7" h="141">
                    <a:moveTo>
                      <a:pt x="197" y="0"/>
                    </a:moveTo>
                    <a:lnTo>
                      <a:pt x="297" y="121"/>
                    </a:lnTo>
                    <a:lnTo>
                      <a:pt x="0" y="141"/>
                    </a:lnTo>
                    <a:lnTo>
                      <a:pt x="169" y="88"/>
                    </a:lnTo>
                    <a:lnTo>
                      <a:pt x="129" y="13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165" name="Group 192"/>
            <p:cNvGrpSpPr>
              <a:grpSpLocks/>
            </p:cNvGrpSpPr>
            <p:nvPr/>
          </p:nvGrpSpPr>
          <p:grpSpPr bwMode="auto">
            <a:xfrm>
              <a:off x="2112" y="2544"/>
              <a:ext cx="1207" cy="791"/>
              <a:chOff x="2880" y="2118"/>
              <a:chExt cx="1207" cy="1073"/>
            </a:xfrm>
          </p:grpSpPr>
          <p:sp>
            <p:nvSpPr>
              <p:cNvPr id="6166" name="Freeform 193"/>
              <p:cNvSpPr>
                <a:spLocks/>
              </p:cNvSpPr>
              <p:nvPr/>
            </p:nvSpPr>
            <p:spPr bwMode="auto">
              <a:xfrm>
                <a:off x="2962" y="2240"/>
                <a:ext cx="856" cy="914"/>
              </a:xfrm>
              <a:custGeom>
                <a:avLst/>
                <a:gdLst>
                  <a:gd name="T0" fmla="*/ 0 w 2566"/>
                  <a:gd name="T1" fmla="*/ 0 h 2741"/>
                  <a:gd name="T2" fmla="*/ 0 w 2566"/>
                  <a:gd name="T3" fmla="*/ 0 h 2741"/>
                  <a:gd name="T4" fmla="*/ 0 w 2566"/>
                  <a:gd name="T5" fmla="*/ 0 h 2741"/>
                  <a:gd name="T6" fmla="*/ 0 w 2566"/>
                  <a:gd name="T7" fmla="*/ 0 h 2741"/>
                  <a:gd name="T8" fmla="*/ 0 w 2566"/>
                  <a:gd name="T9" fmla="*/ 0 h 2741"/>
                  <a:gd name="T10" fmla="*/ 0 w 2566"/>
                  <a:gd name="T11" fmla="*/ 0 h 2741"/>
                  <a:gd name="T12" fmla="*/ 0 w 2566"/>
                  <a:gd name="T13" fmla="*/ 0 h 2741"/>
                  <a:gd name="T14" fmla="*/ 0 w 2566"/>
                  <a:gd name="T15" fmla="*/ 0 h 2741"/>
                  <a:gd name="T16" fmla="*/ 0 w 2566"/>
                  <a:gd name="T17" fmla="*/ 0 h 2741"/>
                  <a:gd name="T18" fmla="*/ 0 w 2566"/>
                  <a:gd name="T19" fmla="*/ 0 h 2741"/>
                  <a:gd name="T20" fmla="*/ 0 w 2566"/>
                  <a:gd name="T21" fmla="*/ 0 h 274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566"/>
                  <a:gd name="T34" fmla="*/ 0 h 2741"/>
                  <a:gd name="T35" fmla="*/ 2566 w 2566"/>
                  <a:gd name="T36" fmla="*/ 2741 h 274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566" h="2741">
                    <a:moveTo>
                      <a:pt x="92" y="0"/>
                    </a:moveTo>
                    <a:lnTo>
                      <a:pt x="94" y="307"/>
                    </a:lnTo>
                    <a:lnTo>
                      <a:pt x="10" y="530"/>
                    </a:lnTo>
                    <a:lnTo>
                      <a:pt x="364" y="818"/>
                    </a:lnTo>
                    <a:lnTo>
                      <a:pt x="0" y="1593"/>
                    </a:lnTo>
                    <a:lnTo>
                      <a:pt x="560" y="2741"/>
                    </a:lnTo>
                    <a:lnTo>
                      <a:pt x="1750" y="2587"/>
                    </a:lnTo>
                    <a:lnTo>
                      <a:pt x="2566" y="1882"/>
                    </a:lnTo>
                    <a:lnTo>
                      <a:pt x="1775" y="222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67" name="Freeform 194"/>
              <p:cNvSpPr>
                <a:spLocks/>
              </p:cNvSpPr>
              <p:nvPr/>
            </p:nvSpPr>
            <p:spPr bwMode="auto">
              <a:xfrm>
                <a:off x="2933" y="2550"/>
                <a:ext cx="194" cy="326"/>
              </a:xfrm>
              <a:custGeom>
                <a:avLst/>
                <a:gdLst>
                  <a:gd name="T0" fmla="*/ 0 w 582"/>
                  <a:gd name="T1" fmla="*/ 0 h 978"/>
                  <a:gd name="T2" fmla="*/ 0 w 582"/>
                  <a:gd name="T3" fmla="*/ 0 h 978"/>
                  <a:gd name="T4" fmla="*/ 0 w 582"/>
                  <a:gd name="T5" fmla="*/ 0 h 978"/>
                  <a:gd name="T6" fmla="*/ 0 w 582"/>
                  <a:gd name="T7" fmla="*/ 0 h 978"/>
                  <a:gd name="T8" fmla="*/ 0 w 582"/>
                  <a:gd name="T9" fmla="*/ 0 h 978"/>
                  <a:gd name="T10" fmla="*/ 0 w 582"/>
                  <a:gd name="T11" fmla="*/ 0 h 978"/>
                  <a:gd name="T12" fmla="*/ 0 w 582"/>
                  <a:gd name="T13" fmla="*/ 0 h 9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82"/>
                  <a:gd name="T22" fmla="*/ 0 h 978"/>
                  <a:gd name="T23" fmla="*/ 582 w 582"/>
                  <a:gd name="T24" fmla="*/ 978 h 9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82" h="978">
                    <a:moveTo>
                      <a:pt x="300" y="0"/>
                    </a:moveTo>
                    <a:lnTo>
                      <a:pt x="0" y="48"/>
                    </a:lnTo>
                    <a:lnTo>
                      <a:pt x="37" y="135"/>
                    </a:lnTo>
                    <a:lnTo>
                      <a:pt x="582" y="978"/>
                    </a:lnTo>
                    <a:lnTo>
                      <a:pt x="339" y="126"/>
                    </a:lnTo>
                    <a:lnTo>
                      <a:pt x="300" y="0"/>
                    </a:lnTo>
                    <a:close/>
                  </a:path>
                </a:pathLst>
              </a:custGeom>
              <a:solidFill>
                <a:srgbClr val="CC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68" name="Freeform 195"/>
              <p:cNvSpPr>
                <a:spLocks/>
              </p:cNvSpPr>
              <p:nvPr/>
            </p:nvSpPr>
            <p:spPr bwMode="auto">
              <a:xfrm>
                <a:off x="2908" y="2710"/>
                <a:ext cx="482" cy="458"/>
              </a:xfrm>
              <a:custGeom>
                <a:avLst/>
                <a:gdLst>
                  <a:gd name="T0" fmla="*/ 0 w 1445"/>
                  <a:gd name="T1" fmla="*/ 0 h 1374"/>
                  <a:gd name="T2" fmla="*/ 0 w 1445"/>
                  <a:gd name="T3" fmla="*/ 0 h 1374"/>
                  <a:gd name="T4" fmla="*/ 0 w 1445"/>
                  <a:gd name="T5" fmla="*/ 0 h 1374"/>
                  <a:gd name="T6" fmla="*/ 0 w 1445"/>
                  <a:gd name="T7" fmla="*/ 0 h 1374"/>
                  <a:gd name="T8" fmla="*/ 0 w 1445"/>
                  <a:gd name="T9" fmla="*/ 0 h 1374"/>
                  <a:gd name="T10" fmla="*/ 0 w 1445"/>
                  <a:gd name="T11" fmla="*/ 0 h 1374"/>
                  <a:gd name="T12" fmla="*/ 0 w 1445"/>
                  <a:gd name="T13" fmla="*/ 0 h 1374"/>
                  <a:gd name="T14" fmla="*/ 0 w 1445"/>
                  <a:gd name="T15" fmla="*/ 0 h 13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45"/>
                  <a:gd name="T25" fmla="*/ 0 h 1374"/>
                  <a:gd name="T26" fmla="*/ 1445 w 1445"/>
                  <a:gd name="T27" fmla="*/ 1374 h 137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45" h="1374">
                    <a:moveTo>
                      <a:pt x="247" y="0"/>
                    </a:moveTo>
                    <a:lnTo>
                      <a:pt x="0" y="93"/>
                    </a:lnTo>
                    <a:lnTo>
                      <a:pt x="656" y="1374"/>
                    </a:lnTo>
                    <a:lnTo>
                      <a:pt x="1445" y="1331"/>
                    </a:lnTo>
                    <a:lnTo>
                      <a:pt x="719" y="1182"/>
                    </a:lnTo>
                    <a:lnTo>
                      <a:pt x="204" y="156"/>
                    </a:lnTo>
                    <a:lnTo>
                      <a:pt x="247" y="0"/>
                    </a:lnTo>
                    <a:close/>
                  </a:path>
                </a:pathLst>
              </a:custGeom>
              <a:solidFill>
                <a:srgbClr val="CC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69" name="Freeform 196"/>
              <p:cNvSpPr>
                <a:spLocks/>
              </p:cNvSpPr>
              <p:nvPr/>
            </p:nvSpPr>
            <p:spPr bwMode="auto">
              <a:xfrm>
                <a:off x="2891" y="2128"/>
                <a:ext cx="564" cy="285"/>
              </a:xfrm>
              <a:custGeom>
                <a:avLst/>
                <a:gdLst>
                  <a:gd name="T0" fmla="*/ 0 w 1694"/>
                  <a:gd name="T1" fmla="*/ 0 h 855"/>
                  <a:gd name="T2" fmla="*/ 0 w 1694"/>
                  <a:gd name="T3" fmla="*/ 0 h 855"/>
                  <a:gd name="T4" fmla="*/ 0 w 1694"/>
                  <a:gd name="T5" fmla="*/ 0 h 855"/>
                  <a:gd name="T6" fmla="*/ 0 w 1694"/>
                  <a:gd name="T7" fmla="*/ 0 h 855"/>
                  <a:gd name="T8" fmla="*/ 0 w 1694"/>
                  <a:gd name="T9" fmla="*/ 0 h 855"/>
                  <a:gd name="T10" fmla="*/ 0 w 1694"/>
                  <a:gd name="T11" fmla="*/ 0 h 855"/>
                  <a:gd name="T12" fmla="*/ 0 w 1694"/>
                  <a:gd name="T13" fmla="*/ 0 h 855"/>
                  <a:gd name="T14" fmla="*/ 0 w 1694"/>
                  <a:gd name="T15" fmla="*/ 0 h 855"/>
                  <a:gd name="T16" fmla="*/ 0 w 1694"/>
                  <a:gd name="T17" fmla="*/ 0 h 8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94"/>
                  <a:gd name="T28" fmla="*/ 0 h 855"/>
                  <a:gd name="T29" fmla="*/ 1694 w 1694"/>
                  <a:gd name="T30" fmla="*/ 855 h 8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94" h="855">
                    <a:moveTo>
                      <a:pt x="1463" y="0"/>
                    </a:moveTo>
                    <a:lnTo>
                      <a:pt x="20" y="275"/>
                    </a:lnTo>
                    <a:lnTo>
                      <a:pt x="0" y="335"/>
                    </a:lnTo>
                    <a:lnTo>
                      <a:pt x="1389" y="855"/>
                    </a:lnTo>
                    <a:lnTo>
                      <a:pt x="1694" y="731"/>
                    </a:lnTo>
                    <a:lnTo>
                      <a:pt x="845" y="455"/>
                    </a:lnTo>
                    <a:lnTo>
                      <a:pt x="1509" y="75"/>
                    </a:lnTo>
                    <a:lnTo>
                      <a:pt x="1463" y="0"/>
                    </a:lnTo>
                    <a:close/>
                  </a:path>
                </a:pathLst>
              </a:custGeom>
              <a:solidFill>
                <a:srgbClr val="F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70" name="Freeform 197"/>
              <p:cNvSpPr>
                <a:spLocks/>
              </p:cNvSpPr>
              <p:nvPr/>
            </p:nvSpPr>
            <p:spPr bwMode="auto">
              <a:xfrm>
                <a:off x="2904" y="2371"/>
                <a:ext cx="602" cy="272"/>
              </a:xfrm>
              <a:custGeom>
                <a:avLst/>
                <a:gdLst>
                  <a:gd name="T0" fmla="*/ 0 w 1806"/>
                  <a:gd name="T1" fmla="*/ 0 h 816"/>
                  <a:gd name="T2" fmla="*/ 0 w 1806"/>
                  <a:gd name="T3" fmla="*/ 0 h 816"/>
                  <a:gd name="T4" fmla="*/ 0 w 1806"/>
                  <a:gd name="T5" fmla="*/ 0 h 816"/>
                  <a:gd name="T6" fmla="*/ 0 w 1806"/>
                  <a:gd name="T7" fmla="*/ 0 h 816"/>
                  <a:gd name="T8" fmla="*/ 0 w 1806"/>
                  <a:gd name="T9" fmla="*/ 0 h 816"/>
                  <a:gd name="T10" fmla="*/ 0 w 1806"/>
                  <a:gd name="T11" fmla="*/ 0 h 816"/>
                  <a:gd name="T12" fmla="*/ 0 w 1806"/>
                  <a:gd name="T13" fmla="*/ 0 h 816"/>
                  <a:gd name="T14" fmla="*/ 0 w 1806"/>
                  <a:gd name="T15" fmla="*/ 0 h 816"/>
                  <a:gd name="T16" fmla="*/ 0 w 1806"/>
                  <a:gd name="T17" fmla="*/ 0 h 816"/>
                  <a:gd name="T18" fmla="*/ 0 w 1806"/>
                  <a:gd name="T19" fmla="*/ 0 h 816"/>
                  <a:gd name="T20" fmla="*/ 0 w 1806"/>
                  <a:gd name="T21" fmla="*/ 0 h 8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806"/>
                  <a:gd name="T34" fmla="*/ 0 h 816"/>
                  <a:gd name="T35" fmla="*/ 1806 w 1806"/>
                  <a:gd name="T36" fmla="*/ 816 h 81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806" h="816">
                    <a:moveTo>
                      <a:pt x="241" y="0"/>
                    </a:moveTo>
                    <a:lnTo>
                      <a:pt x="0" y="101"/>
                    </a:lnTo>
                    <a:lnTo>
                      <a:pt x="0" y="172"/>
                    </a:lnTo>
                    <a:lnTo>
                      <a:pt x="1349" y="816"/>
                    </a:lnTo>
                    <a:lnTo>
                      <a:pt x="1779" y="687"/>
                    </a:lnTo>
                    <a:lnTo>
                      <a:pt x="1806" y="570"/>
                    </a:lnTo>
                    <a:lnTo>
                      <a:pt x="1574" y="551"/>
                    </a:lnTo>
                    <a:lnTo>
                      <a:pt x="1344" y="636"/>
                    </a:lnTo>
                    <a:lnTo>
                      <a:pt x="207" y="129"/>
                    </a:lnTo>
                    <a:lnTo>
                      <a:pt x="241" y="0"/>
                    </a:lnTo>
                    <a:close/>
                  </a:path>
                </a:pathLst>
              </a:custGeom>
              <a:solidFill>
                <a:srgbClr val="F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71" name="Freeform 198"/>
              <p:cNvSpPr>
                <a:spLocks/>
              </p:cNvSpPr>
              <p:nvPr/>
            </p:nvSpPr>
            <p:spPr bwMode="auto">
              <a:xfrm>
                <a:off x="3010" y="2500"/>
                <a:ext cx="454" cy="360"/>
              </a:xfrm>
              <a:custGeom>
                <a:avLst/>
                <a:gdLst>
                  <a:gd name="T0" fmla="*/ 0 w 1360"/>
                  <a:gd name="T1" fmla="*/ 0 h 1080"/>
                  <a:gd name="T2" fmla="*/ 0 w 1360"/>
                  <a:gd name="T3" fmla="*/ 0 h 1080"/>
                  <a:gd name="T4" fmla="*/ 0 w 1360"/>
                  <a:gd name="T5" fmla="*/ 0 h 1080"/>
                  <a:gd name="T6" fmla="*/ 0 w 1360"/>
                  <a:gd name="T7" fmla="*/ 0 h 1080"/>
                  <a:gd name="T8" fmla="*/ 0 w 1360"/>
                  <a:gd name="T9" fmla="*/ 0 h 1080"/>
                  <a:gd name="T10" fmla="*/ 0 w 1360"/>
                  <a:gd name="T11" fmla="*/ 0 h 1080"/>
                  <a:gd name="T12" fmla="*/ 0 w 1360"/>
                  <a:gd name="T13" fmla="*/ 0 h 1080"/>
                  <a:gd name="T14" fmla="*/ 0 w 1360"/>
                  <a:gd name="T15" fmla="*/ 0 h 1080"/>
                  <a:gd name="T16" fmla="*/ 0 w 1360"/>
                  <a:gd name="T17" fmla="*/ 0 h 1080"/>
                  <a:gd name="T18" fmla="*/ 0 w 1360"/>
                  <a:gd name="T19" fmla="*/ 0 h 1080"/>
                  <a:gd name="T20" fmla="*/ 0 w 1360"/>
                  <a:gd name="T21" fmla="*/ 0 h 1080"/>
                  <a:gd name="T22" fmla="*/ 0 w 1360"/>
                  <a:gd name="T23" fmla="*/ 0 h 1080"/>
                  <a:gd name="T24" fmla="*/ 0 w 1360"/>
                  <a:gd name="T25" fmla="*/ 0 h 1080"/>
                  <a:gd name="T26" fmla="*/ 0 w 1360"/>
                  <a:gd name="T27" fmla="*/ 0 h 10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360"/>
                  <a:gd name="T43" fmla="*/ 0 h 1080"/>
                  <a:gd name="T44" fmla="*/ 1360 w 1360"/>
                  <a:gd name="T45" fmla="*/ 1080 h 10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360" h="1080">
                    <a:moveTo>
                      <a:pt x="6" y="59"/>
                    </a:moveTo>
                    <a:lnTo>
                      <a:pt x="0" y="180"/>
                    </a:lnTo>
                    <a:lnTo>
                      <a:pt x="10" y="314"/>
                    </a:lnTo>
                    <a:lnTo>
                      <a:pt x="78" y="384"/>
                    </a:lnTo>
                    <a:lnTo>
                      <a:pt x="226" y="419"/>
                    </a:lnTo>
                    <a:lnTo>
                      <a:pt x="805" y="844"/>
                    </a:lnTo>
                    <a:lnTo>
                      <a:pt x="1060" y="1040"/>
                    </a:lnTo>
                    <a:lnTo>
                      <a:pt x="1244" y="1080"/>
                    </a:lnTo>
                    <a:lnTo>
                      <a:pt x="1219" y="835"/>
                    </a:lnTo>
                    <a:lnTo>
                      <a:pt x="1360" y="465"/>
                    </a:lnTo>
                    <a:lnTo>
                      <a:pt x="1075" y="450"/>
                    </a:lnTo>
                    <a:lnTo>
                      <a:pt x="50" y="0"/>
                    </a:lnTo>
                    <a:lnTo>
                      <a:pt x="6" y="59"/>
                    </a:lnTo>
                    <a:close/>
                  </a:path>
                </a:pathLst>
              </a:custGeom>
              <a:solidFill>
                <a:srgbClr val="F7A8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72" name="Freeform 199"/>
              <p:cNvSpPr>
                <a:spLocks/>
              </p:cNvSpPr>
              <p:nvPr/>
            </p:nvSpPr>
            <p:spPr bwMode="auto">
              <a:xfrm>
                <a:off x="3286" y="2193"/>
                <a:ext cx="549" cy="130"/>
              </a:xfrm>
              <a:custGeom>
                <a:avLst/>
                <a:gdLst>
                  <a:gd name="T0" fmla="*/ 0 w 1646"/>
                  <a:gd name="T1" fmla="*/ 0 h 390"/>
                  <a:gd name="T2" fmla="*/ 0 w 1646"/>
                  <a:gd name="T3" fmla="*/ 0 h 390"/>
                  <a:gd name="T4" fmla="*/ 0 w 1646"/>
                  <a:gd name="T5" fmla="*/ 0 h 390"/>
                  <a:gd name="T6" fmla="*/ 0 w 1646"/>
                  <a:gd name="T7" fmla="*/ 0 h 390"/>
                  <a:gd name="T8" fmla="*/ 0 w 1646"/>
                  <a:gd name="T9" fmla="*/ 0 h 390"/>
                  <a:gd name="T10" fmla="*/ 0 w 1646"/>
                  <a:gd name="T11" fmla="*/ 0 h 390"/>
                  <a:gd name="T12" fmla="*/ 0 w 1646"/>
                  <a:gd name="T13" fmla="*/ 0 h 390"/>
                  <a:gd name="T14" fmla="*/ 0 w 1646"/>
                  <a:gd name="T15" fmla="*/ 0 h 390"/>
                  <a:gd name="T16" fmla="*/ 0 w 1646"/>
                  <a:gd name="T17" fmla="*/ 0 h 390"/>
                  <a:gd name="T18" fmla="*/ 0 w 1646"/>
                  <a:gd name="T19" fmla="*/ 0 h 390"/>
                  <a:gd name="T20" fmla="*/ 0 w 1646"/>
                  <a:gd name="T21" fmla="*/ 0 h 390"/>
                  <a:gd name="T22" fmla="*/ 0 w 1646"/>
                  <a:gd name="T23" fmla="*/ 0 h 390"/>
                  <a:gd name="T24" fmla="*/ 0 w 1646"/>
                  <a:gd name="T25" fmla="*/ 0 h 390"/>
                  <a:gd name="T26" fmla="*/ 0 w 1646"/>
                  <a:gd name="T27" fmla="*/ 0 h 390"/>
                  <a:gd name="T28" fmla="*/ 0 w 1646"/>
                  <a:gd name="T29" fmla="*/ 0 h 390"/>
                  <a:gd name="T30" fmla="*/ 0 w 1646"/>
                  <a:gd name="T31" fmla="*/ 0 h 390"/>
                  <a:gd name="T32" fmla="*/ 0 w 1646"/>
                  <a:gd name="T33" fmla="*/ 0 h 3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46"/>
                  <a:gd name="T52" fmla="*/ 0 h 390"/>
                  <a:gd name="T53" fmla="*/ 1646 w 1646"/>
                  <a:gd name="T54" fmla="*/ 390 h 39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46" h="390">
                    <a:moveTo>
                      <a:pt x="0" y="292"/>
                    </a:moveTo>
                    <a:lnTo>
                      <a:pt x="53" y="273"/>
                    </a:lnTo>
                    <a:lnTo>
                      <a:pt x="191" y="238"/>
                    </a:lnTo>
                    <a:lnTo>
                      <a:pt x="281" y="216"/>
                    </a:lnTo>
                    <a:lnTo>
                      <a:pt x="383" y="190"/>
                    </a:lnTo>
                    <a:lnTo>
                      <a:pt x="490" y="165"/>
                    </a:lnTo>
                    <a:lnTo>
                      <a:pt x="602" y="139"/>
                    </a:lnTo>
                    <a:lnTo>
                      <a:pt x="715" y="112"/>
                    </a:lnTo>
                    <a:lnTo>
                      <a:pt x="822" y="87"/>
                    </a:lnTo>
                    <a:lnTo>
                      <a:pt x="924" y="64"/>
                    </a:lnTo>
                    <a:lnTo>
                      <a:pt x="1014" y="43"/>
                    </a:lnTo>
                    <a:lnTo>
                      <a:pt x="1150" y="12"/>
                    </a:lnTo>
                    <a:lnTo>
                      <a:pt x="1202" y="0"/>
                    </a:lnTo>
                    <a:lnTo>
                      <a:pt x="1646" y="75"/>
                    </a:lnTo>
                    <a:lnTo>
                      <a:pt x="158" y="390"/>
                    </a:lnTo>
                    <a:lnTo>
                      <a:pt x="0" y="292"/>
                    </a:lnTo>
                    <a:close/>
                  </a:path>
                </a:pathLst>
              </a:custGeom>
              <a:solidFill>
                <a:srgbClr val="F0EA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73" name="Freeform 200"/>
              <p:cNvSpPr>
                <a:spLocks/>
              </p:cNvSpPr>
              <p:nvPr/>
            </p:nvSpPr>
            <p:spPr bwMode="auto">
              <a:xfrm>
                <a:off x="3279" y="2664"/>
                <a:ext cx="86" cy="139"/>
              </a:xfrm>
              <a:custGeom>
                <a:avLst/>
                <a:gdLst>
                  <a:gd name="T0" fmla="*/ 0 w 259"/>
                  <a:gd name="T1" fmla="*/ 0 h 417"/>
                  <a:gd name="T2" fmla="*/ 0 w 259"/>
                  <a:gd name="T3" fmla="*/ 0 h 417"/>
                  <a:gd name="T4" fmla="*/ 0 w 259"/>
                  <a:gd name="T5" fmla="*/ 0 h 417"/>
                  <a:gd name="T6" fmla="*/ 0 w 259"/>
                  <a:gd name="T7" fmla="*/ 0 h 417"/>
                  <a:gd name="T8" fmla="*/ 0 w 259"/>
                  <a:gd name="T9" fmla="*/ 0 h 417"/>
                  <a:gd name="T10" fmla="*/ 0 w 259"/>
                  <a:gd name="T11" fmla="*/ 0 h 417"/>
                  <a:gd name="T12" fmla="*/ 0 w 259"/>
                  <a:gd name="T13" fmla="*/ 0 h 417"/>
                  <a:gd name="T14" fmla="*/ 0 w 259"/>
                  <a:gd name="T15" fmla="*/ 0 h 4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9"/>
                  <a:gd name="T25" fmla="*/ 0 h 417"/>
                  <a:gd name="T26" fmla="*/ 259 w 259"/>
                  <a:gd name="T27" fmla="*/ 417 h 4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9" h="417">
                    <a:moveTo>
                      <a:pt x="75" y="0"/>
                    </a:moveTo>
                    <a:lnTo>
                      <a:pt x="259" y="21"/>
                    </a:lnTo>
                    <a:lnTo>
                      <a:pt x="135" y="241"/>
                    </a:lnTo>
                    <a:lnTo>
                      <a:pt x="110" y="417"/>
                    </a:lnTo>
                    <a:lnTo>
                      <a:pt x="0" y="350"/>
                    </a:lnTo>
                    <a:lnTo>
                      <a:pt x="25" y="80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0EA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74" name="Freeform 201"/>
              <p:cNvSpPr>
                <a:spLocks/>
              </p:cNvSpPr>
              <p:nvPr/>
            </p:nvSpPr>
            <p:spPr bwMode="auto">
              <a:xfrm>
                <a:off x="3216" y="2803"/>
                <a:ext cx="141" cy="82"/>
              </a:xfrm>
              <a:custGeom>
                <a:avLst/>
                <a:gdLst>
                  <a:gd name="T0" fmla="*/ 0 w 423"/>
                  <a:gd name="T1" fmla="*/ 0 h 247"/>
                  <a:gd name="T2" fmla="*/ 0 w 423"/>
                  <a:gd name="T3" fmla="*/ 0 h 247"/>
                  <a:gd name="T4" fmla="*/ 0 w 423"/>
                  <a:gd name="T5" fmla="*/ 0 h 247"/>
                  <a:gd name="T6" fmla="*/ 0 w 423"/>
                  <a:gd name="T7" fmla="*/ 0 h 247"/>
                  <a:gd name="T8" fmla="*/ 0 w 423"/>
                  <a:gd name="T9" fmla="*/ 0 h 247"/>
                  <a:gd name="T10" fmla="*/ 0 w 423"/>
                  <a:gd name="T11" fmla="*/ 0 h 2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3"/>
                  <a:gd name="T19" fmla="*/ 0 h 247"/>
                  <a:gd name="T20" fmla="*/ 423 w 423"/>
                  <a:gd name="T21" fmla="*/ 247 h 2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3" h="247">
                    <a:moveTo>
                      <a:pt x="0" y="16"/>
                    </a:moveTo>
                    <a:lnTo>
                      <a:pt x="174" y="0"/>
                    </a:lnTo>
                    <a:lnTo>
                      <a:pt x="423" y="201"/>
                    </a:lnTo>
                    <a:lnTo>
                      <a:pt x="44" y="247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0EA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75" name="Freeform 202"/>
              <p:cNvSpPr>
                <a:spLocks/>
              </p:cNvSpPr>
              <p:nvPr/>
            </p:nvSpPr>
            <p:spPr bwMode="auto">
              <a:xfrm>
                <a:off x="3177" y="2893"/>
                <a:ext cx="793" cy="250"/>
              </a:xfrm>
              <a:custGeom>
                <a:avLst/>
                <a:gdLst>
                  <a:gd name="T0" fmla="*/ 0 w 2378"/>
                  <a:gd name="T1" fmla="*/ 0 h 751"/>
                  <a:gd name="T2" fmla="*/ 0 w 2378"/>
                  <a:gd name="T3" fmla="*/ 0 h 751"/>
                  <a:gd name="T4" fmla="*/ 0 w 2378"/>
                  <a:gd name="T5" fmla="*/ 0 h 751"/>
                  <a:gd name="T6" fmla="*/ 0 w 2378"/>
                  <a:gd name="T7" fmla="*/ 0 h 751"/>
                  <a:gd name="T8" fmla="*/ 0 w 2378"/>
                  <a:gd name="T9" fmla="*/ 0 h 751"/>
                  <a:gd name="T10" fmla="*/ 0 w 2378"/>
                  <a:gd name="T11" fmla="*/ 0 h 751"/>
                  <a:gd name="T12" fmla="*/ 0 w 2378"/>
                  <a:gd name="T13" fmla="*/ 0 h 751"/>
                  <a:gd name="T14" fmla="*/ 0 w 2378"/>
                  <a:gd name="T15" fmla="*/ 0 h 751"/>
                  <a:gd name="T16" fmla="*/ 0 w 2378"/>
                  <a:gd name="T17" fmla="*/ 0 h 751"/>
                  <a:gd name="T18" fmla="*/ 0 w 2378"/>
                  <a:gd name="T19" fmla="*/ 0 h 751"/>
                  <a:gd name="T20" fmla="*/ 0 w 2378"/>
                  <a:gd name="T21" fmla="*/ 0 h 751"/>
                  <a:gd name="T22" fmla="*/ 0 w 2378"/>
                  <a:gd name="T23" fmla="*/ 0 h 751"/>
                  <a:gd name="T24" fmla="*/ 0 w 2378"/>
                  <a:gd name="T25" fmla="*/ 0 h 751"/>
                  <a:gd name="T26" fmla="*/ 0 w 2378"/>
                  <a:gd name="T27" fmla="*/ 0 h 751"/>
                  <a:gd name="T28" fmla="*/ 0 w 2378"/>
                  <a:gd name="T29" fmla="*/ 0 h 751"/>
                  <a:gd name="T30" fmla="*/ 0 w 2378"/>
                  <a:gd name="T31" fmla="*/ 0 h 751"/>
                  <a:gd name="T32" fmla="*/ 0 w 2378"/>
                  <a:gd name="T33" fmla="*/ 0 h 751"/>
                  <a:gd name="T34" fmla="*/ 0 w 2378"/>
                  <a:gd name="T35" fmla="*/ 0 h 7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78"/>
                  <a:gd name="T55" fmla="*/ 0 h 751"/>
                  <a:gd name="T56" fmla="*/ 2378 w 2378"/>
                  <a:gd name="T57" fmla="*/ 751 h 7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78" h="751">
                    <a:moveTo>
                      <a:pt x="155" y="301"/>
                    </a:moveTo>
                    <a:lnTo>
                      <a:pt x="129" y="450"/>
                    </a:lnTo>
                    <a:lnTo>
                      <a:pt x="0" y="601"/>
                    </a:lnTo>
                    <a:lnTo>
                      <a:pt x="563" y="751"/>
                    </a:lnTo>
                    <a:lnTo>
                      <a:pt x="1684" y="647"/>
                    </a:lnTo>
                    <a:lnTo>
                      <a:pt x="1763" y="616"/>
                    </a:lnTo>
                    <a:lnTo>
                      <a:pt x="1913" y="647"/>
                    </a:lnTo>
                    <a:lnTo>
                      <a:pt x="2042" y="630"/>
                    </a:lnTo>
                    <a:lnTo>
                      <a:pt x="2187" y="607"/>
                    </a:lnTo>
                    <a:lnTo>
                      <a:pt x="2221" y="580"/>
                    </a:lnTo>
                    <a:lnTo>
                      <a:pt x="2276" y="534"/>
                    </a:lnTo>
                    <a:lnTo>
                      <a:pt x="2326" y="490"/>
                    </a:lnTo>
                    <a:lnTo>
                      <a:pt x="2348" y="471"/>
                    </a:lnTo>
                    <a:lnTo>
                      <a:pt x="2378" y="186"/>
                    </a:lnTo>
                    <a:lnTo>
                      <a:pt x="2218" y="0"/>
                    </a:lnTo>
                    <a:lnTo>
                      <a:pt x="1439" y="140"/>
                    </a:lnTo>
                    <a:lnTo>
                      <a:pt x="155" y="301"/>
                    </a:lnTo>
                    <a:close/>
                  </a:path>
                </a:pathLst>
              </a:custGeom>
              <a:solidFill>
                <a:srgbClr val="D1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76" name="Freeform 203"/>
              <p:cNvSpPr>
                <a:spLocks/>
              </p:cNvSpPr>
              <p:nvPr/>
            </p:nvSpPr>
            <p:spPr bwMode="auto">
              <a:xfrm>
                <a:off x="2961" y="2573"/>
                <a:ext cx="1021" cy="577"/>
              </a:xfrm>
              <a:custGeom>
                <a:avLst/>
                <a:gdLst>
                  <a:gd name="T0" fmla="*/ 0 w 3063"/>
                  <a:gd name="T1" fmla="*/ 0 h 1730"/>
                  <a:gd name="T2" fmla="*/ 0 w 3063"/>
                  <a:gd name="T3" fmla="*/ 0 h 1730"/>
                  <a:gd name="T4" fmla="*/ 0 w 3063"/>
                  <a:gd name="T5" fmla="*/ 0 h 1730"/>
                  <a:gd name="T6" fmla="*/ 0 w 3063"/>
                  <a:gd name="T7" fmla="*/ 0 h 1730"/>
                  <a:gd name="T8" fmla="*/ 0 w 3063"/>
                  <a:gd name="T9" fmla="*/ 0 h 1730"/>
                  <a:gd name="T10" fmla="*/ 0 w 3063"/>
                  <a:gd name="T11" fmla="*/ 0 h 1730"/>
                  <a:gd name="T12" fmla="*/ 0 w 3063"/>
                  <a:gd name="T13" fmla="*/ 0 h 1730"/>
                  <a:gd name="T14" fmla="*/ 0 w 3063"/>
                  <a:gd name="T15" fmla="*/ 0 h 1730"/>
                  <a:gd name="T16" fmla="*/ 0 w 3063"/>
                  <a:gd name="T17" fmla="*/ 0 h 1730"/>
                  <a:gd name="T18" fmla="*/ 0 w 3063"/>
                  <a:gd name="T19" fmla="*/ 0 h 1730"/>
                  <a:gd name="T20" fmla="*/ 0 w 3063"/>
                  <a:gd name="T21" fmla="*/ 0 h 1730"/>
                  <a:gd name="T22" fmla="*/ 0 w 3063"/>
                  <a:gd name="T23" fmla="*/ 0 h 1730"/>
                  <a:gd name="T24" fmla="*/ 0 w 3063"/>
                  <a:gd name="T25" fmla="*/ 0 h 1730"/>
                  <a:gd name="T26" fmla="*/ 0 w 3063"/>
                  <a:gd name="T27" fmla="*/ 0 h 1730"/>
                  <a:gd name="T28" fmla="*/ 0 w 3063"/>
                  <a:gd name="T29" fmla="*/ 0 h 1730"/>
                  <a:gd name="T30" fmla="*/ 0 w 3063"/>
                  <a:gd name="T31" fmla="*/ 0 h 1730"/>
                  <a:gd name="T32" fmla="*/ 0 w 3063"/>
                  <a:gd name="T33" fmla="*/ 0 h 1730"/>
                  <a:gd name="T34" fmla="*/ 0 w 3063"/>
                  <a:gd name="T35" fmla="*/ 0 h 1730"/>
                  <a:gd name="T36" fmla="*/ 0 w 3063"/>
                  <a:gd name="T37" fmla="*/ 0 h 1730"/>
                  <a:gd name="T38" fmla="*/ 0 w 3063"/>
                  <a:gd name="T39" fmla="*/ 0 h 1730"/>
                  <a:gd name="T40" fmla="*/ 0 w 3063"/>
                  <a:gd name="T41" fmla="*/ 0 h 1730"/>
                  <a:gd name="T42" fmla="*/ 0 w 3063"/>
                  <a:gd name="T43" fmla="*/ 0 h 1730"/>
                  <a:gd name="T44" fmla="*/ 0 w 3063"/>
                  <a:gd name="T45" fmla="*/ 0 h 1730"/>
                  <a:gd name="T46" fmla="*/ 0 w 3063"/>
                  <a:gd name="T47" fmla="*/ 0 h 1730"/>
                  <a:gd name="T48" fmla="*/ 0 w 3063"/>
                  <a:gd name="T49" fmla="*/ 0 h 1730"/>
                  <a:gd name="T50" fmla="*/ 0 w 3063"/>
                  <a:gd name="T51" fmla="*/ 0 h 1730"/>
                  <a:gd name="T52" fmla="*/ 0 w 3063"/>
                  <a:gd name="T53" fmla="*/ 0 h 1730"/>
                  <a:gd name="T54" fmla="*/ 0 w 3063"/>
                  <a:gd name="T55" fmla="*/ 0 h 1730"/>
                  <a:gd name="T56" fmla="*/ 0 w 3063"/>
                  <a:gd name="T57" fmla="*/ 0 h 1730"/>
                  <a:gd name="T58" fmla="*/ 0 w 3063"/>
                  <a:gd name="T59" fmla="*/ 0 h 1730"/>
                  <a:gd name="T60" fmla="*/ 0 w 3063"/>
                  <a:gd name="T61" fmla="*/ 0 h 1730"/>
                  <a:gd name="T62" fmla="*/ 0 w 3063"/>
                  <a:gd name="T63" fmla="*/ 0 h 1730"/>
                  <a:gd name="T64" fmla="*/ 0 w 3063"/>
                  <a:gd name="T65" fmla="*/ 0 h 1730"/>
                  <a:gd name="T66" fmla="*/ 0 w 3063"/>
                  <a:gd name="T67" fmla="*/ 0 h 1730"/>
                  <a:gd name="T68" fmla="*/ 0 w 3063"/>
                  <a:gd name="T69" fmla="*/ 0 h 1730"/>
                  <a:gd name="T70" fmla="*/ 0 w 3063"/>
                  <a:gd name="T71" fmla="*/ 0 h 1730"/>
                  <a:gd name="T72" fmla="*/ 0 w 3063"/>
                  <a:gd name="T73" fmla="*/ 0 h 173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063"/>
                  <a:gd name="T112" fmla="*/ 0 h 1730"/>
                  <a:gd name="T113" fmla="*/ 3063 w 3063"/>
                  <a:gd name="T114" fmla="*/ 1730 h 173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063" h="1730">
                    <a:moveTo>
                      <a:pt x="15" y="29"/>
                    </a:moveTo>
                    <a:lnTo>
                      <a:pt x="134" y="0"/>
                    </a:lnTo>
                    <a:lnTo>
                      <a:pt x="205" y="184"/>
                    </a:lnTo>
                    <a:lnTo>
                      <a:pt x="306" y="212"/>
                    </a:lnTo>
                    <a:lnTo>
                      <a:pt x="880" y="630"/>
                    </a:lnTo>
                    <a:lnTo>
                      <a:pt x="669" y="680"/>
                    </a:lnTo>
                    <a:lnTo>
                      <a:pt x="809" y="936"/>
                    </a:lnTo>
                    <a:lnTo>
                      <a:pt x="1284" y="885"/>
                    </a:lnTo>
                    <a:lnTo>
                      <a:pt x="1594" y="980"/>
                    </a:lnTo>
                    <a:lnTo>
                      <a:pt x="2453" y="705"/>
                    </a:lnTo>
                    <a:lnTo>
                      <a:pt x="2883" y="730"/>
                    </a:lnTo>
                    <a:lnTo>
                      <a:pt x="3063" y="970"/>
                    </a:lnTo>
                    <a:lnTo>
                      <a:pt x="3014" y="1427"/>
                    </a:lnTo>
                    <a:lnTo>
                      <a:pt x="2858" y="1555"/>
                    </a:lnTo>
                    <a:lnTo>
                      <a:pt x="2537" y="1614"/>
                    </a:lnTo>
                    <a:lnTo>
                      <a:pt x="2388" y="1581"/>
                    </a:lnTo>
                    <a:lnTo>
                      <a:pt x="2269" y="1620"/>
                    </a:lnTo>
                    <a:lnTo>
                      <a:pt x="1115" y="1730"/>
                    </a:lnTo>
                    <a:lnTo>
                      <a:pt x="561" y="1594"/>
                    </a:lnTo>
                    <a:lnTo>
                      <a:pt x="964" y="1535"/>
                    </a:lnTo>
                    <a:lnTo>
                      <a:pt x="2554" y="1409"/>
                    </a:lnTo>
                    <a:lnTo>
                      <a:pt x="2808" y="1395"/>
                    </a:lnTo>
                    <a:lnTo>
                      <a:pt x="2908" y="1160"/>
                    </a:lnTo>
                    <a:lnTo>
                      <a:pt x="2892" y="1133"/>
                    </a:lnTo>
                    <a:lnTo>
                      <a:pt x="2855" y="1074"/>
                    </a:lnTo>
                    <a:lnTo>
                      <a:pt x="2834" y="1042"/>
                    </a:lnTo>
                    <a:lnTo>
                      <a:pt x="2815" y="1012"/>
                    </a:lnTo>
                    <a:lnTo>
                      <a:pt x="2788" y="980"/>
                    </a:lnTo>
                    <a:lnTo>
                      <a:pt x="2536" y="1006"/>
                    </a:lnTo>
                    <a:lnTo>
                      <a:pt x="2372" y="1029"/>
                    </a:lnTo>
                    <a:lnTo>
                      <a:pt x="2298" y="1040"/>
                    </a:lnTo>
                    <a:lnTo>
                      <a:pt x="784" y="1215"/>
                    </a:lnTo>
                    <a:lnTo>
                      <a:pt x="703" y="1237"/>
                    </a:lnTo>
                    <a:lnTo>
                      <a:pt x="0" y="119"/>
                    </a:lnTo>
                    <a:lnTo>
                      <a:pt x="459" y="710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7A7A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77" name="Freeform 204"/>
              <p:cNvSpPr>
                <a:spLocks/>
              </p:cNvSpPr>
              <p:nvPr/>
            </p:nvSpPr>
            <p:spPr bwMode="auto">
              <a:xfrm>
                <a:off x="3660" y="2798"/>
                <a:ext cx="198" cy="60"/>
              </a:xfrm>
              <a:custGeom>
                <a:avLst/>
                <a:gdLst>
                  <a:gd name="T0" fmla="*/ 0 w 593"/>
                  <a:gd name="T1" fmla="*/ 0 h 178"/>
                  <a:gd name="T2" fmla="*/ 0 w 593"/>
                  <a:gd name="T3" fmla="*/ 0 h 178"/>
                  <a:gd name="T4" fmla="*/ 0 w 593"/>
                  <a:gd name="T5" fmla="*/ 0 h 178"/>
                  <a:gd name="T6" fmla="*/ 0 w 593"/>
                  <a:gd name="T7" fmla="*/ 0 h 178"/>
                  <a:gd name="T8" fmla="*/ 0 w 593"/>
                  <a:gd name="T9" fmla="*/ 0 h 178"/>
                  <a:gd name="T10" fmla="*/ 0 w 593"/>
                  <a:gd name="T11" fmla="*/ 0 h 178"/>
                  <a:gd name="T12" fmla="*/ 0 w 593"/>
                  <a:gd name="T13" fmla="*/ 0 h 178"/>
                  <a:gd name="T14" fmla="*/ 0 w 593"/>
                  <a:gd name="T15" fmla="*/ 0 h 178"/>
                  <a:gd name="T16" fmla="*/ 0 w 593"/>
                  <a:gd name="T17" fmla="*/ 0 h 1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93"/>
                  <a:gd name="T28" fmla="*/ 0 h 178"/>
                  <a:gd name="T29" fmla="*/ 593 w 593"/>
                  <a:gd name="T30" fmla="*/ 178 h 1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93" h="178">
                    <a:moveTo>
                      <a:pt x="0" y="178"/>
                    </a:moveTo>
                    <a:lnTo>
                      <a:pt x="423" y="161"/>
                    </a:lnTo>
                    <a:lnTo>
                      <a:pt x="593" y="142"/>
                    </a:lnTo>
                    <a:lnTo>
                      <a:pt x="519" y="68"/>
                    </a:lnTo>
                    <a:lnTo>
                      <a:pt x="546" y="0"/>
                    </a:lnTo>
                    <a:lnTo>
                      <a:pt x="380" y="29"/>
                    </a:lnTo>
                    <a:lnTo>
                      <a:pt x="155" y="124"/>
                    </a:lnTo>
                    <a:lnTo>
                      <a:pt x="0" y="178"/>
                    </a:lnTo>
                    <a:close/>
                  </a:path>
                </a:pathLst>
              </a:custGeom>
              <a:solidFill>
                <a:srgbClr val="948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78" name="Freeform 205"/>
              <p:cNvSpPr>
                <a:spLocks/>
              </p:cNvSpPr>
              <p:nvPr/>
            </p:nvSpPr>
            <p:spPr bwMode="auto">
              <a:xfrm>
                <a:off x="3267" y="2644"/>
                <a:ext cx="88" cy="159"/>
              </a:xfrm>
              <a:custGeom>
                <a:avLst/>
                <a:gdLst>
                  <a:gd name="T0" fmla="*/ 0 w 264"/>
                  <a:gd name="T1" fmla="*/ 0 h 477"/>
                  <a:gd name="T2" fmla="*/ 0 w 264"/>
                  <a:gd name="T3" fmla="*/ 0 h 477"/>
                  <a:gd name="T4" fmla="*/ 0 w 264"/>
                  <a:gd name="T5" fmla="*/ 0 h 477"/>
                  <a:gd name="T6" fmla="*/ 0 w 264"/>
                  <a:gd name="T7" fmla="*/ 0 h 477"/>
                  <a:gd name="T8" fmla="*/ 0 w 264"/>
                  <a:gd name="T9" fmla="*/ 0 h 477"/>
                  <a:gd name="T10" fmla="*/ 0 w 264"/>
                  <a:gd name="T11" fmla="*/ 0 h 477"/>
                  <a:gd name="T12" fmla="*/ 0 w 264"/>
                  <a:gd name="T13" fmla="*/ 0 h 477"/>
                  <a:gd name="T14" fmla="*/ 0 w 264"/>
                  <a:gd name="T15" fmla="*/ 0 h 477"/>
                  <a:gd name="T16" fmla="*/ 0 w 264"/>
                  <a:gd name="T17" fmla="*/ 0 h 477"/>
                  <a:gd name="T18" fmla="*/ 0 w 264"/>
                  <a:gd name="T19" fmla="*/ 0 h 477"/>
                  <a:gd name="T20" fmla="*/ 0 w 264"/>
                  <a:gd name="T21" fmla="*/ 0 h 477"/>
                  <a:gd name="T22" fmla="*/ 0 w 264"/>
                  <a:gd name="T23" fmla="*/ 0 h 47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64"/>
                  <a:gd name="T37" fmla="*/ 0 h 477"/>
                  <a:gd name="T38" fmla="*/ 264 w 264"/>
                  <a:gd name="T39" fmla="*/ 477 h 47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64" h="477">
                    <a:moveTo>
                      <a:pt x="9" y="420"/>
                    </a:moveTo>
                    <a:lnTo>
                      <a:pt x="0" y="266"/>
                    </a:lnTo>
                    <a:lnTo>
                      <a:pt x="59" y="96"/>
                    </a:lnTo>
                    <a:lnTo>
                      <a:pt x="109" y="0"/>
                    </a:lnTo>
                    <a:lnTo>
                      <a:pt x="264" y="81"/>
                    </a:lnTo>
                    <a:lnTo>
                      <a:pt x="214" y="106"/>
                    </a:lnTo>
                    <a:lnTo>
                      <a:pt x="119" y="131"/>
                    </a:lnTo>
                    <a:lnTo>
                      <a:pt x="73" y="245"/>
                    </a:lnTo>
                    <a:lnTo>
                      <a:pt x="73" y="366"/>
                    </a:lnTo>
                    <a:lnTo>
                      <a:pt x="144" y="477"/>
                    </a:lnTo>
                    <a:lnTo>
                      <a:pt x="9" y="420"/>
                    </a:lnTo>
                    <a:close/>
                  </a:path>
                </a:pathLst>
              </a:custGeom>
              <a:solidFill>
                <a:srgbClr val="B8A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79" name="Freeform 206"/>
              <p:cNvSpPr>
                <a:spLocks/>
              </p:cNvSpPr>
              <p:nvPr/>
            </p:nvSpPr>
            <p:spPr bwMode="auto">
              <a:xfrm>
                <a:off x="3283" y="2186"/>
                <a:ext cx="462" cy="165"/>
              </a:xfrm>
              <a:custGeom>
                <a:avLst/>
                <a:gdLst>
                  <a:gd name="T0" fmla="*/ 0 w 1385"/>
                  <a:gd name="T1" fmla="*/ 0 h 496"/>
                  <a:gd name="T2" fmla="*/ 0 w 1385"/>
                  <a:gd name="T3" fmla="*/ 0 h 496"/>
                  <a:gd name="T4" fmla="*/ 0 w 1385"/>
                  <a:gd name="T5" fmla="*/ 0 h 496"/>
                  <a:gd name="T6" fmla="*/ 0 w 1385"/>
                  <a:gd name="T7" fmla="*/ 0 h 496"/>
                  <a:gd name="T8" fmla="*/ 0 w 1385"/>
                  <a:gd name="T9" fmla="*/ 0 h 496"/>
                  <a:gd name="T10" fmla="*/ 0 w 1385"/>
                  <a:gd name="T11" fmla="*/ 0 h 496"/>
                  <a:gd name="T12" fmla="*/ 0 w 1385"/>
                  <a:gd name="T13" fmla="*/ 0 h 496"/>
                  <a:gd name="T14" fmla="*/ 0 w 1385"/>
                  <a:gd name="T15" fmla="*/ 0 h 49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85"/>
                  <a:gd name="T25" fmla="*/ 0 h 496"/>
                  <a:gd name="T26" fmla="*/ 1385 w 1385"/>
                  <a:gd name="T27" fmla="*/ 496 h 49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85" h="496">
                    <a:moveTo>
                      <a:pt x="0" y="297"/>
                    </a:moveTo>
                    <a:lnTo>
                      <a:pt x="1110" y="0"/>
                    </a:lnTo>
                    <a:lnTo>
                      <a:pt x="1255" y="31"/>
                    </a:lnTo>
                    <a:lnTo>
                      <a:pt x="269" y="309"/>
                    </a:lnTo>
                    <a:lnTo>
                      <a:pt x="1385" y="121"/>
                    </a:lnTo>
                    <a:lnTo>
                      <a:pt x="291" y="496"/>
                    </a:lnTo>
                    <a:lnTo>
                      <a:pt x="0" y="297"/>
                    </a:lnTo>
                    <a:close/>
                  </a:path>
                </a:pathLst>
              </a:custGeom>
              <a:solidFill>
                <a:srgbClr val="B8A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80" name="Freeform 207"/>
              <p:cNvSpPr>
                <a:spLocks/>
              </p:cNvSpPr>
              <p:nvPr/>
            </p:nvSpPr>
            <p:spPr bwMode="auto">
              <a:xfrm>
                <a:off x="3184" y="2785"/>
                <a:ext cx="198" cy="100"/>
              </a:xfrm>
              <a:custGeom>
                <a:avLst/>
                <a:gdLst>
                  <a:gd name="T0" fmla="*/ 0 w 595"/>
                  <a:gd name="T1" fmla="*/ 0 h 300"/>
                  <a:gd name="T2" fmla="*/ 0 w 595"/>
                  <a:gd name="T3" fmla="*/ 0 h 300"/>
                  <a:gd name="T4" fmla="*/ 0 w 595"/>
                  <a:gd name="T5" fmla="*/ 0 h 300"/>
                  <a:gd name="T6" fmla="*/ 0 w 595"/>
                  <a:gd name="T7" fmla="*/ 0 h 300"/>
                  <a:gd name="T8" fmla="*/ 0 w 595"/>
                  <a:gd name="T9" fmla="*/ 0 h 300"/>
                  <a:gd name="T10" fmla="*/ 0 w 595"/>
                  <a:gd name="T11" fmla="*/ 0 h 300"/>
                  <a:gd name="T12" fmla="*/ 0 w 595"/>
                  <a:gd name="T13" fmla="*/ 0 h 300"/>
                  <a:gd name="T14" fmla="*/ 0 w 595"/>
                  <a:gd name="T15" fmla="*/ 0 h 300"/>
                  <a:gd name="T16" fmla="*/ 0 w 595"/>
                  <a:gd name="T17" fmla="*/ 0 h 300"/>
                  <a:gd name="T18" fmla="*/ 0 w 595"/>
                  <a:gd name="T19" fmla="*/ 0 h 300"/>
                  <a:gd name="T20" fmla="*/ 0 w 595"/>
                  <a:gd name="T21" fmla="*/ 0 h 3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5"/>
                  <a:gd name="T34" fmla="*/ 0 h 300"/>
                  <a:gd name="T35" fmla="*/ 595 w 595"/>
                  <a:gd name="T36" fmla="*/ 300 h 3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5" h="300">
                    <a:moveTo>
                      <a:pt x="0" y="44"/>
                    </a:moveTo>
                    <a:lnTo>
                      <a:pt x="187" y="0"/>
                    </a:lnTo>
                    <a:lnTo>
                      <a:pt x="428" y="131"/>
                    </a:lnTo>
                    <a:lnTo>
                      <a:pt x="595" y="251"/>
                    </a:lnTo>
                    <a:lnTo>
                      <a:pt x="490" y="269"/>
                    </a:lnTo>
                    <a:lnTo>
                      <a:pt x="375" y="193"/>
                    </a:lnTo>
                    <a:lnTo>
                      <a:pt x="291" y="109"/>
                    </a:lnTo>
                    <a:lnTo>
                      <a:pt x="155" y="94"/>
                    </a:lnTo>
                    <a:lnTo>
                      <a:pt x="140" y="3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B8A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81" name="Freeform 208"/>
              <p:cNvSpPr>
                <a:spLocks/>
              </p:cNvSpPr>
              <p:nvPr/>
            </p:nvSpPr>
            <p:spPr bwMode="auto">
              <a:xfrm>
                <a:off x="3493" y="2413"/>
                <a:ext cx="151" cy="403"/>
              </a:xfrm>
              <a:custGeom>
                <a:avLst/>
                <a:gdLst>
                  <a:gd name="T0" fmla="*/ 0 w 452"/>
                  <a:gd name="T1" fmla="*/ 0 h 1211"/>
                  <a:gd name="T2" fmla="*/ 0 w 452"/>
                  <a:gd name="T3" fmla="*/ 0 h 1211"/>
                  <a:gd name="T4" fmla="*/ 0 w 452"/>
                  <a:gd name="T5" fmla="*/ 0 h 1211"/>
                  <a:gd name="T6" fmla="*/ 0 w 452"/>
                  <a:gd name="T7" fmla="*/ 0 h 1211"/>
                  <a:gd name="T8" fmla="*/ 0 w 452"/>
                  <a:gd name="T9" fmla="*/ 0 h 1211"/>
                  <a:gd name="T10" fmla="*/ 0 w 452"/>
                  <a:gd name="T11" fmla="*/ 0 h 1211"/>
                  <a:gd name="T12" fmla="*/ 0 w 452"/>
                  <a:gd name="T13" fmla="*/ 0 h 1211"/>
                  <a:gd name="T14" fmla="*/ 0 w 452"/>
                  <a:gd name="T15" fmla="*/ 0 h 1211"/>
                  <a:gd name="T16" fmla="*/ 0 w 452"/>
                  <a:gd name="T17" fmla="*/ 0 h 1211"/>
                  <a:gd name="T18" fmla="*/ 0 w 452"/>
                  <a:gd name="T19" fmla="*/ 0 h 1211"/>
                  <a:gd name="T20" fmla="*/ 0 w 452"/>
                  <a:gd name="T21" fmla="*/ 0 h 1211"/>
                  <a:gd name="T22" fmla="*/ 0 w 452"/>
                  <a:gd name="T23" fmla="*/ 0 h 1211"/>
                  <a:gd name="T24" fmla="*/ 0 w 452"/>
                  <a:gd name="T25" fmla="*/ 0 h 1211"/>
                  <a:gd name="T26" fmla="*/ 0 w 452"/>
                  <a:gd name="T27" fmla="*/ 0 h 1211"/>
                  <a:gd name="T28" fmla="*/ 0 w 452"/>
                  <a:gd name="T29" fmla="*/ 0 h 1211"/>
                  <a:gd name="T30" fmla="*/ 0 w 452"/>
                  <a:gd name="T31" fmla="*/ 0 h 1211"/>
                  <a:gd name="T32" fmla="*/ 0 w 452"/>
                  <a:gd name="T33" fmla="*/ 0 h 1211"/>
                  <a:gd name="T34" fmla="*/ 0 w 452"/>
                  <a:gd name="T35" fmla="*/ 0 h 121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52"/>
                  <a:gd name="T55" fmla="*/ 0 h 1211"/>
                  <a:gd name="T56" fmla="*/ 452 w 452"/>
                  <a:gd name="T57" fmla="*/ 1211 h 121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52" h="1211">
                    <a:moveTo>
                      <a:pt x="71" y="96"/>
                    </a:moveTo>
                    <a:lnTo>
                      <a:pt x="362" y="0"/>
                    </a:lnTo>
                    <a:lnTo>
                      <a:pt x="452" y="110"/>
                    </a:lnTo>
                    <a:lnTo>
                      <a:pt x="322" y="776"/>
                    </a:lnTo>
                    <a:lnTo>
                      <a:pt x="186" y="896"/>
                    </a:lnTo>
                    <a:lnTo>
                      <a:pt x="182" y="1211"/>
                    </a:lnTo>
                    <a:lnTo>
                      <a:pt x="71" y="1086"/>
                    </a:lnTo>
                    <a:lnTo>
                      <a:pt x="49" y="941"/>
                    </a:lnTo>
                    <a:lnTo>
                      <a:pt x="27" y="841"/>
                    </a:lnTo>
                    <a:lnTo>
                      <a:pt x="5" y="794"/>
                    </a:lnTo>
                    <a:lnTo>
                      <a:pt x="0" y="772"/>
                    </a:lnTo>
                    <a:lnTo>
                      <a:pt x="5" y="716"/>
                    </a:lnTo>
                    <a:lnTo>
                      <a:pt x="30" y="549"/>
                    </a:lnTo>
                    <a:lnTo>
                      <a:pt x="61" y="382"/>
                    </a:lnTo>
                    <a:lnTo>
                      <a:pt x="77" y="305"/>
                    </a:lnTo>
                    <a:lnTo>
                      <a:pt x="37" y="121"/>
                    </a:lnTo>
                    <a:lnTo>
                      <a:pt x="71" y="96"/>
                    </a:lnTo>
                    <a:close/>
                  </a:path>
                </a:pathLst>
              </a:custGeom>
              <a:solidFill>
                <a:srgbClr val="FF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82" name="Freeform 209"/>
              <p:cNvSpPr>
                <a:spLocks/>
              </p:cNvSpPr>
              <p:nvPr/>
            </p:nvSpPr>
            <p:spPr bwMode="auto">
              <a:xfrm>
                <a:off x="3510" y="2396"/>
                <a:ext cx="158" cy="430"/>
              </a:xfrm>
              <a:custGeom>
                <a:avLst/>
                <a:gdLst>
                  <a:gd name="T0" fmla="*/ 0 w 474"/>
                  <a:gd name="T1" fmla="*/ 0 h 1290"/>
                  <a:gd name="T2" fmla="*/ 0 w 474"/>
                  <a:gd name="T3" fmla="*/ 0 h 1290"/>
                  <a:gd name="T4" fmla="*/ 0 w 474"/>
                  <a:gd name="T5" fmla="*/ 0 h 1290"/>
                  <a:gd name="T6" fmla="*/ 0 w 474"/>
                  <a:gd name="T7" fmla="*/ 0 h 1290"/>
                  <a:gd name="T8" fmla="*/ 0 w 474"/>
                  <a:gd name="T9" fmla="*/ 0 h 1290"/>
                  <a:gd name="T10" fmla="*/ 0 w 474"/>
                  <a:gd name="T11" fmla="*/ 0 h 1290"/>
                  <a:gd name="T12" fmla="*/ 0 w 474"/>
                  <a:gd name="T13" fmla="*/ 0 h 1290"/>
                  <a:gd name="T14" fmla="*/ 0 w 474"/>
                  <a:gd name="T15" fmla="*/ 0 h 1290"/>
                  <a:gd name="T16" fmla="*/ 0 w 474"/>
                  <a:gd name="T17" fmla="*/ 0 h 1290"/>
                  <a:gd name="T18" fmla="*/ 0 w 474"/>
                  <a:gd name="T19" fmla="*/ 0 h 1290"/>
                  <a:gd name="T20" fmla="*/ 0 w 474"/>
                  <a:gd name="T21" fmla="*/ 0 h 1290"/>
                  <a:gd name="T22" fmla="*/ 0 w 474"/>
                  <a:gd name="T23" fmla="*/ 0 h 1290"/>
                  <a:gd name="T24" fmla="*/ 0 w 474"/>
                  <a:gd name="T25" fmla="*/ 0 h 1290"/>
                  <a:gd name="T26" fmla="*/ 0 w 474"/>
                  <a:gd name="T27" fmla="*/ 0 h 1290"/>
                  <a:gd name="T28" fmla="*/ 0 w 474"/>
                  <a:gd name="T29" fmla="*/ 0 h 1290"/>
                  <a:gd name="T30" fmla="*/ 0 w 474"/>
                  <a:gd name="T31" fmla="*/ 0 h 1290"/>
                  <a:gd name="T32" fmla="*/ 0 w 474"/>
                  <a:gd name="T33" fmla="*/ 0 h 1290"/>
                  <a:gd name="T34" fmla="*/ 0 w 474"/>
                  <a:gd name="T35" fmla="*/ 0 h 1290"/>
                  <a:gd name="T36" fmla="*/ 0 w 474"/>
                  <a:gd name="T37" fmla="*/ 0 h 1290"/>
                  <a:gd name="T38" fmla="*/ 0 w 474"/>
                  <a:gd name="T39" fmla="*/ 0 h 1290"/>
                  <a:gd name="T40" fmla="*/ 0 w 474"/>
                  <a:gd name="T41" fmla="*/ 0 h 1290"/>
                  <a:gd name="T42" fmla="*/ 0 w 474"/>
                  <a:gd name="T43" fmla="*/ 0 h 1290"/>
                  <a:gd name="T44" fmla="*/ 0 w 474"/>
                  <a:gd name="T45" fmla="*/ 0 h 1290"/>
                  <a:gd name="T46" fmla="*/ 0 w 474"/>
                  <a:gd name="T47" fmla="*/ 0 h 1290"/>
                  <a:gd name="T48" fmla="*/ 0 w 474"/>
                  <a:gd name="T49" fmla="*/ 0 h 1290"/>
                  <a:gd name="T50" fmla="*/ 0 w 474"/>
                  <a:gd name="T51" fmla="*/ 0 h 1290"/>
                  <a:gd name="T52" fmla="*/ 0 w 474"/>
                  <a:gd name="T53" fmla="*/ 0 h 1290"/>
                  <a:gd name="T54" fmla="*/ 0 w 474"/>
                  <a:gd name="T55" fmla="*/ 0 h 1290"/>
                  <a:gd name="T56" fmla="*/ 0 w 474"/>
                  <a:gd name="T57" fmla="*/ 0 h 129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74"/>
                  <a:gd name="T88" fmla="*/ 0 h 1290"/>
                  <a:gd name="T89" fmla="*/ 474 w 474"/>
                  <a:gd name="T90" fmla="*/ 1290 h 129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74" h="1290">
                    <a:moveTo>
                      <a:pt x="0" y="109"/>
                    </a:moveTo>
                    <a:lnTo>
                      <a:pt x="369" y="0"/>
                    </a:lnTo>
                    <a:lnTo>
                      <a:pt x="474" y="214"/>
                    </a:lnTo>
                    <a:lnTo>
                      <a:pt x="310" y="689"/>
                    </a:lnTo>
                    <a:lnTo>
                      <a:pt x="434" y="1005"/>
                    </a:lnTo>
                    <a:lnTo>
                      <a:pt x="230" y="959"/>
                    </a:lnTo>
                    <a:lnTo>
                      <a:pt x="140" y="1290"/>
                    </a:lnTo>
                    <a:lnTo>
                      <a:pt x="57" y="1026"/>
                    </a:lnTo>
                    <a:lnTo>
                      <a:pt x="15" y="779"/>
                    </a:lnTo>
                    <a:lnTo>
                      <a:pt x="90" y="509"/>
                    </a:lnTo>
                    <a:lnTo>
                      <a:pt x="34" y="304"/>
                    </a:lnTo>
                    <a:lnTo>
                      <a:pt x="124" y="214"/>
                    </a:lnTo>
                    <a:lnTo>
                      <a:pt x="230" y="244"/>
                    </a:lnTo>
                    <a:lnTo>
                      <a:pt x="190" y="339"/>
                    </a:lnTo>
                    <a:lnTo>
                      <a:pt x="264" y="390"/>
                    </a:lnTo>
                    <a:lnTo>
                      <a:pt x="115" y="689"/>
                    </a:lnTo>
                    <a:lnTo>
                      <a:pt x="190" y="675"/>
                    </a:lnTo>
                    <a:lnTo>
                      <a:pt x="115" y="900"/>
                    </a:lnTo>
                    <a:lnTo>
                      <a:pt x="214" y="785"/>
                    </a:lnTo>
                    <a:lnTo>
                      <a:pt x="260" y="555"/>
                    </a:lnTo>
                    <a:lnTo>
                      <a:pt x="260" y="484"/>
                    </a:lnTo>
                    <a:lnTo>
                      <a:pt x="339" y="314"/>
                    </a:lnTo>
                    <a:lnTo>
                      <a:pt x="285" y="300"/>
                    </a:lnTo>
                    <a:lnTo>
                      <a:pt x="304" y="170"/>
                    </a:lnTo>
                    <a:lnTo>
                      <a:pt x="180" y="149"/>
                    </a:lnTo>
                    <a:lnTo>
                      <a:pt x="199" y="99"/>
                    </a:lnTo>
                    <a:lnTo>
                      <a:pt x="25" y="195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83" name="Freeform 210"/>
              <p:cNvSpPr>
                <a:spLocks/>
              </p:cNvSpPr>
              <p:nvPr/>
            </p:nvSpPr>
            <p:spPr bwMode="auto">
              <a:xfrm>
                <a:off x="3022" y="2563"/>
                <a:ext cx="265" cy="228"/>
              </a:xfrm>
              <a:custGeom>
                <a:avLst/>
                <a:gdLst>
                  <a:gd name="T0" fmla="*/ 0 w 794"/>
                  <a:gd name="T1" fmla="*/ 0 h 686"/>
                  <a:gd name="T2" fmla="*/ 0 w 794"/>
                  <a:gd name="T3" fmla="*/ 0 h 686"/>
                  <a:gd name="T4" fmla="*/ 0 w 794"/>
                  <a:gd name="T5" fmla="*/ 0 h 686"/>
                  <a:gd name="T6" fmla="*/ 0 w 794"/>
                  <a:gd name="T7" fmla="*/ 0 h 686"/>
                  <a:gd name="T8" fmla="*/ 0 w 794"/>
                  <a:gd name="T9" fmla="*/ 0 h 686"/>
                  <a:gd name="T10" fmla="*/ 0 w 794"/>
                  <a:gd name="T11" fmla="*/ 0 h 686"/>
                  <a:gd name="T12" fmla="*/ 0 w 794"/>
                  <a:gd name="T13" fmla="*/ 0 h 686"/>
                  <a:gd name="T14" fmla="*/ 0 w 794"/>
                  <a:gd name="T15" fmla="*/ 0 h 686"/>
                  <a:gd name="T16" fmla="*/ 0 w 794"/>
                  <a:gd name="T17" fmla="*/ 0 h 686"/>
                  <a:gd name="T18" fmla="*/ 0 w 794"/>
                  <a:gd name="T19" fmla="*/ 0 h 686"/>
                  <a:gd name="T20" fmla="*/ 0 w 794"/>
                  <a:gd name="T21" fmla="*/ 0 h 686"/>
                  <a:gd name="T22" fmla="*/ 0 w 794"/>
                  <a:gd name="T23" fmla="*/ 0 h 68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94"/>
                  <a:gd name="T37" fmla="*/ 0 h 686"/>
                  <a:gd name="T38" fmla="*/ 794 w 794"/>
                  <a:gd name="T39" fmla="*/ 686 h 68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94" h="686">
                    <a:moveTo>
                      <a:pt x="0" y="136"/>
                    </a:moveTo>
                    <a:lnTo>
                      <a:pt x="60" y="40"/>
                    </a:lnTo>
                    <a:lnTo>
                      <a:pt x="134" y="0"/>
                    </a:lnTo>
                    <a:lnTo>
                      <a:pt x="144" y="96"/>
                    </a:lnTo>
                    <a:lnTo>
                      <a:pt x="349" y="291"/>
                    </a:lnTo>
                    <a:lnTo>
                      <a:pt x="653" y="466"/>
                    </a:lnTo>
                    <a:lnTo>
                      <a:pt x="794" y="341"/>
                    </a:lnTo>
                    <a:lnTo>
                      <a:pt x="714" y="686"/>
                    </a:lnTo>
                    <a:lnTo>
                      <a:pt x="100" y="230"/>
                    </a:lnTo>
                    <a:lnTo>
                      <a:pt x="20" y="215"/>
                    </a:ln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B56C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84" name="Freeform 211"/>
              <p:cNvSpPr>
                <a:spLocks/>
              </p:cNvSpPr>
              <p:nvPr/>
            </p:nvSpPr>
            <p:spPr bwMode="auto">
              <a:xfrm>
                <a:off x="3016" y="2503"/>
                <a:ext cx="301" cy="173"/>
              </a:xfrm>
              <a:custGeom>
                <a:avLst/>
                <a:gdLst>
                  <a:gd name="T0" fmla="*/ 0 w 902"/>
                  <a:gd name="T1" fmla="*/ 0 h 521"/>
                  <a:gd name="T2" fmla="*/ 0 w 902"/>
                  <a:gd name="T3" fmla="*/ 0 h 521"/>
                  <a:gd name="T4" fmla="*/ 0 w 902"/>
                  <a:gd name="T5" fmla="*/ 0 h 521"/>
                  <a:gd name="T6" fmla="*/ 0 w 902"/>
                  <a:gd name="T7" fmla="*/ 0 h 521"/>
                  <a:gd name="T8" fmla="*/ 0 w 902"/>
                  <a:gd name="T9" fmla="*/ 0 h 521"/>
                  <a:gd name="T10" fmla="*/ 0 w 902"/>
                  <a:gd name="T11" fmla="*/ 0 h 521"/>
                  <a:gd name="T12" fmla="*/ 0 w 902"/>
                  <a:gd name="T13" fmla="*/ 0 h 521"/>
                  <a:gd name="T14" fmla="*/ 0 w 902"/>
                  <a:gd name="T15" fmla="*/ 0 h 521"/>
                  <a:gd name="T16" fmla="*/ 0 w 902"/>
                  <a:gd name="T17" fmla="*/ 0 h 5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2"/>
                  <a:gd name="T28" fmla="*/ 0 h 521"/>
                  <a:gd name="T29" fmla="*/ 902 w 902"/>
                  <a:gd name="T30" fmla="*/ 521 h 5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2" h="521">
                    <a:moveTo>
                      <a:pt x="32" y="40"/>
                    </a:moveTo>
                    <a:lnTo>
                      <a:pt x="0" y="102"/>
                    </a:lnTo>
                    <a:lnTo>
                      <a:pt x="143" y="121"/>
                    </a:lnTo>
                    <a:lnTo>
                      <a:pt x="767" y="446"/>
                    </a:lnTo>
                    <a:lnTo>
                      <a:pt x="812" y="521"/>
                    </a:lnTo>
                    <a:lnTo>
                      <a:pt x="902" y="435"/>
                    </a:lnTo>
                    <a:lnTo>
                      <a:pt x="93" y="0"/>
                    </a:lnTo>
                    <a:lnTo>
                      <a:pt x="32" y="40"/>
                    </a:lnTo>
                    <a:close/>
                  </a:path>
                </a:pathLst>
              </a:custGeom>
              <a:solidFill>
                <a:srgbClr val="B56C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85" name="Freeform 212"/>
              <p:cNvSpPr>
                <a:spLocks/>
              </p:cNvSpPr>
              <p:nvPr/>
            </p:nvSpPr>
            <p:spPr bwMode="auto">
              <a:xfrm>
                <a:off x="3327" y="2600"/>
                <a:ext cx="753" cy="300"/>
              </a:xfrm>
              <a:custGeom>
                <a:avLst/>
                <a:gdLst>
                  <a:gd name="T0" fmla="*/ 0 w 2259"/>
                  <a:gd name="T1" fmla="*/ 0 h 900"/>
                  <a:gd name="T2" fmla="*/ 0 w 2259"/>
                  <a:gd name="T3" fmla="*/ 0 h 900"/>
                  <a:gd name="T4" fmla="*/ 0 w 2259"/>
                  <a:gd name="T5" fmla="*/ 0 h 900"/>
                  <a:gd name="T6" fmla="*/ 0 w 2259"/>
                  <a:gd name="T7" fmla="*/ 0 h 900"/>
                  <a:gd name="T8" fmla="*/ 0 w 2259"/>
                  <a:gd name="T9" fmla="*/ 0 h 900"/>
                  <a:gd name="T10" fmla="*/ 0 w 2259"/>
                  <a:gd name="T11" fmla="*/ 0 h 900"/>
                  <a:gd name="T12" fmla="*/ 0 w 2259"/>
                  <a:gd name="T13" fmla="*/ 0 h 900"/>
                  <a:gd name="T14" fmla="*/ 0 w 2259"/>
                  <a:gd name="T15" fmla="*/ 0 h 900"/>
                  <a:gd name="T16" fmla="*/ 0 w 2259"/>
                  <a:gd name="T17" fmla="*/ 0 h 900"/>
                  <a:gd name="T18" fmla="*/ 0 w 2259"/>
                  <a:gd name="T19" fmla="*/ 0 h 900"/>
                  <a:gd name="T20" fmla="*/ 0 w 2259"/>
                  <a:gd name="T21" fmla="*/ 0 h 900"/>
                  <a:gd name="T22" fmla="*/ 0 w 2259"/>
                  <a:gd name="T23" fmla="*/ 0 h 900"/>
                  <a:gd name="T24" fmla="*/ 0 w 2259"/>
                  <a:gd name="T25" fmla="*/ 0 h 900"/>
                  <a:gd name="T26" fmla="*/ 0 w 2259"/>
                  <a:gd name="T27" fmla="*/ 0 h 900"/>
                  <a:gd name="T28" fmla="*/ 0 w 2259"/>
                  <a:gd name="T29" fmla="*/ 0 h 900"/>
                  <a:gd name="T30" fmla="*/ 0 w 2259"/>
                  <a:gd name="T31" fmla="*/ 0 h 900"/>
                  <a:gd name="T32" fmla="*/ 0 w 2259"/>
                  <a:gd name="T33" fmla="*/ 0 h 900"/>
                  <a:gd name="T34" fmla="*/ 0 w 2259"/>
                  <a:gd name="T35" fmla="*/ 0 h 900"/>
                  <a:gd name="T36" fmla="*/ 0 w 2259"/>
                  <a:gd name="T37" fmla="*/ 0 h 900"/>
                  <a:gd name="T38" fmla="*/ 0 w 2259"/>
                  <a:gd name="T39" fmla="*/ 0 h 900"/>
                  <a:gd name="T40" fmla="*/ 0 w 2259"/>
                  <a:gd name="T41" fmla="*/ 0 h 900"/>
                  <a:gd name="T42" fmla="*/ 0 w 2259"/>
                  <a:gd name="T43" fmla="*/ 0 h 900"/>
                  <a:gd name="T44" fmla="*/ 0 w 2259"/>
                  <a:gd name="T45" fmla="*/ 0 h 900"/>
                  <a:gd name="T46" fmla="*/ 0 w 2259"/>
                  <a:gd name="T47" fmla="*/ 0 h 90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259"/>
                  <a:gd name="T73" fmla="*/ 0 h 900"/>
                  <a:gd name="T74" fmla="*/ 2259 w 2259"/>
                  <a:gd name="T75" fmla="*/ 900 h 90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259" h="900">
                    <a:moveTo>
                      <a:pt x="11" y="515"/>
                    </a:moveTo>
                    <a:lnTo>
                      <a:pt x="90" y="655"/>
                    </a:lnTo>
                    <a:lnTo>
                      <a:pt x="226" y="709"/>
                    </a:lnTo>
                    <a:lnTo>
                      <a:pt x="231" y="510"/>
                    </a:lnTo>
                    <a:lnTo>
                      <a:pt x="321" y="284"/>
                    </a:lnTo>
                    <a:lnTo>
                      <a:pt x="201" y="345"/>
                    </a:lnTo>
                    <a:lnTo>
                      <a:pt x="155" y="379"/>
                    </a:lnTo>
                    <a:lnTo>
                      <a:pt x="141" y="315"/>
                    </a:lnTo>
                    <a:lnTo>
                      <a:pt x="146" y="184"/>
                    </a:lnTo>
                    <a:lnTo>
                      <a:pt x="511" y="0"/>
                    </a:lnTo>
                    <a:lnTo>
                      <a:pt x="504" y="233"/>
                    </a:lnTo>
                    <a:lnTo>
                      <a:pt x="437" y="283"/>
                    </a:lnTo>
                    <a:lnTo>
                      <a:pt x="390" y="540"/>
                    </a:lnTo>
                    <a:lnTo>
                      <a:pt x="481" y="730"/>
                    </a:lnTo>
                    <a:lnTo>
                      <a:pt x="1885" y="305"/>
                    </a:lnTo>
                    <a:lnTo>
                      <a:pt x="1780" y="100"/>
                    </a:lnTo>
                    <a:lnTo>
                      <a:pt x="2259" y="299"/>
                    </a:lnTo>
                    <a:lnTo>
                      <a:pt x="2179" y="355"/>
                    </a:lnTo>
                    <a:lnTo>
                      <a:pt x="496" y="900"/>
                    </a:lnTo>
                    <a:lnTo>
                      <a:pt x="349" y="864"/>
                    </a:lnTo>
                    <a:lnTo>
                      <a:pt x="46" y="740"/>
                    </a:lnTo>
                    <a:lnTo>
                      <a:pt x="0" y="600"/>
                    </a:lnTo>
                    <a:lnTo>
                      <a:pt x="11" y="515"/>
                    </a:lnTo>
                    <a:close/>
                  </a:path>
                </a:pathLst>
              </a:custGeom>
              <a:solidFill>
                <a:srgbClr val="B56C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86" name="Freeform 213"/>
              <p:cNvSpPr>
                <a:spLocks/>
              </p:cNvSpPr>
              <p:nvPr/>
            </p:nvSpPr>
            <p:spPr bwMode="auto">
              <a:xfrm>
                <a:off x="3610" y="2471"/>
                <a:ext cx="447" cy="195"/>
              </a:xfrm>
              <a:custGeom>
                <a:avLst/>
                <a:gdLst>
                  <a:gd name="T0" fmla="*/ 0 w 1340"/>
                  <a:gd name="T1" fmla="*/ 0 h 586"/>
                  <a:gd name="T2" fmla="*/ 0 w 1340"/>
                  <a:gd name="T3" fmla="*/ 0 h 586"/>
                  <a:gd name="T4" fmla="*/ 0 w 1340"/>
                  <a:gd name="T5" fmla="*/ 0 h 586"/>
                  <a:gd name="T6" fmla="*/ 0 w 1340"/>
                  <a:gd name="T7" fmla="*/ 0 h 586"/>
                  <a:gd name="T8" fmla="*/ 0 w 1340"/>
                  <a:gd name="T9" fmla="*/ 0 h 586"/>
                  <a:gd name="T10" fmla="*/ 0 w 1340"/>
                  <a:gd name="T11" fmla="*/ 0 h 586"/>
                  <a:gd name="T12" fmla="*/ 0 w 1340"/>
                  <a:gd name="T13" fmla="*/ 0 h 586"/>
                  <a:gd name="T14" fmla="*/ 0 w 1340"/>
                  <a:gd name="T15" fmla="*/ 0 h 58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40"/>
                  <a:gd name="T25" fmla="*/ 0 h 586"/>
                  <a:gd name="T26" fmla="*/ 1340 w 1340"/>
                  <a:gd name="T27" fmla="*/ 586 h 58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40" h="586">
                    <a:moveTo>
                      <a:pt x="100" y="210"/>
                    </a:moveTo>
                    <a:lnTo>
                      <a:pt x="634" y="0"/>
                    </a:lnTo>
                    <a:lnTo>
                      <a:pt x="1340" y="170"/>
                    </a:lnTo>
                    <a:lnTo>
                      <a:pt x="1208" y="256"/>
                    </a:lnTo>
                    <a:lnTo>
                      <a:pt x="14" y="586"/>
                    </a:lnTo>
                    <a:lnTo>
                      <a:pt x="0" y="436"/>
                    </a:lnTo>
                    <a:lnTo>
                      <a:pt x="100" y="210"/>
                    </a:lnTo>
                    <a:close/>
                  </a:path>
                </a:pathLst>
              </a:custGeom>
              <a:solidFill>
                <a:srgbClr val="B56C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87" name="Freeform 214"/>
              <p:cNvSpPr>
                <a:spLocks/>
              </p:cNvSpPr>
              <p:nvPr/>
            </p:nvSpPr>
            <p:spPr bwMode="auto">
              <a:xfrm>
                <a:off x="2913" y="2415"/>
                <a:ext cx="462" cy="256"/>
              </a:xfrm>
              <a:custGeom>
                <a:avLst/>
                <a:gdLst>
                  <a:gd name="T0" fmla="*/ 0 w 1387"/>
                  <a:gd name="T1" fmla="*/ 0 h 770"/>
                  <a:gd name="T2" fmla="*/ 0 w 1387"/>
                  <a:gd name="T3" fmla="*/ 0 h 770"/>
                  <a:gd name="T4" fmla="*/ 0 w 1387"/>
                  <a:gd name="T5" fmla="*/ 0 h 770"/>
                  <a:gd name="T6" fmla="*/ 0 w 1387"/>
                  <a:gd name="T7" fmla="*/ 0 h 770"/>
                  <a:gd name="T8" fmla="*/ 0 w 1387"/>
                  <a:gd name="T9" fmla="*/ 0 h 770"/>
                  <a:gd name="T10" fmla="*/ 0 w 1387"/>
                  <a:gd name="T11" fmla="*/ 0 h 7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87"/>
                  <a:gd name="T19" fmla="*/ 0 h 770"/>
                  <a:gd name="T20" fmla="*/ 1387 w 1387"/>
                  <a:gd name="T21" fmla="*/ 770 h 77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87" h="770">
                    <a:moveTo>
                      <a:pt x="0" y="45"/>
                    </a:moveTo>
                    <a:lnTo>
                      <a:pt x="24" y="0"/>
                    </a:lnTo>
                    <a:lnTo>
                      <a:pt x="1387" y="659"/>
                    </a:lnTo>
                    <a:lnTo>
                      <a:pt x="1356" y="77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AE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88" name="Freeform 215"/>
              <p:cNvSpPr>
                <a:spLocks/>
              </p:cNvSpPr>
              <p:nvPr/>
            </p:nvSpPr>
            <p:spPr bwMode="auto">
              <a:xfrm>
                <a:off x="2991" y="2249"/>
                <a:ext cx="931" cy="316"/>
              </a:xfrm>
              <a:custGeom>
                <a:avLst/>
                <a:gdLst>
                  <a:gd name="T0" fmla="*/ 0 w 2793"/>
                  <a:gd name="T1" fmla="*/ 0 h 946"/>
                  <a:gd name="T2" fmla="*/ 0 w 2793"/>
                  <a:gd name="T3" fmla="*/ 0 h 946"/>
                  <a:gd name="T4" fmla="*/ 0 w 2793"/>
                  <a:gd name="T5" fmla="*/ 0 h 946"/>
                  <a:gd name="T6" fmla="*/ 0 w 2793"/>
                  <a:gd name="T7" fmla="*/ 0 h 946"/>
                  <a:gd name="T8" fmla="*/ 0 w 2793"/>
                  <a:gd name="T9" fmla="*/ 0 h 946"/>
                  <a:gd name="T10" fmla="*/ 0 w 2793"/>
                  <a:gd name="T11" fmla="*/ 0 h 946"/>
                  <a:gd name="T12" fmla="*/ 0 w 2793"/>
                  <a:gd name="T13" fmla="*/ 0 h 946"/>
                  <a:gd name="T14" fmla="*/ 0 w 2793"/>
                  <a:gd name="T15" fmla="*/ 0 h 946"/>
                  <a:gd name="T16" fmla="*/ 0 w 2793"/>
                  <a:gd name="T17" fmla="*/ 0 h 946"/>
                  <a:gd name="T18" fmla="*/ 0 w 2793"/>
                  <a:gd name="T19" fmla="*/ 0 h 946"/>
                  <a:gd name="T20" fmla="*/ 0 w 2793"/>
                  <a:gd name="T21" fmla="*/ 0 h 946"/>
                  <a:gd name="T22" fmla="*/ 0 w 2793"/>
                  <a:gd name="T23" fmla="*/ 0 h 946"/>
                  <a:gd name="T24" fmla="*/ 0 w 2793"/>
                  <a:gd name="T25" fmla="*/ 0 h 946"/>
                  <a:gd name="T26" fmla="*/ 0 w 2793"/>
                  <a:gd name="T27" fmla="*/ 0 h 946"/>
                  <a:gd name="T28" fmla="*/ 0 w 2793"/>
                  <a:gd name="T29" fmla="*/ 0 h 946"/>
                  <a:gd name="T30" fmla="*/ 0 w 2793"/>
                  <a:gd name="T31" fmla="*/ 0 h 946"/>
                  <a:gd name="T32" fmla="*/ 0 w 2793"/>
                  <a:gd name="T33" fmla="*/ 0 h 946"/>
                  <a:gd name="T34" fmla="*/ 0 w 2793"/>
                  <a:gd name="T35" fmla="*/ 0 h 946"/>
                  <a:gd name="T36" fmla="*/ 0 w 2793"/>
                  <a:gd name="T37" fmla="*/ 0 h 9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793"/>
                  <a:gd name="T58" fmla="*/ 0 h 946"/>
                  <a:gd name="T59" fmla="*/ 2793 w 2793"/>
                  <a:gd name="T60" fmla="*/ 946 h 9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793" h="946">
                    <a:moveTo>
                      <a:pt x="9" y="280"/>
                    </a:moveTo>
                    <a:lnTo>
                      <a:pt x="1219" y="716"/>
                    </a:lnTo>
                    <a:lnTo>
                      <a:pt x="1169" y="946"/>
                    </a:lnTo>
                    <a:lnTo>
                      <a:pt x="1433" y="856"/>
                    </a:lnTo>
                    <a:lnTo>
                      <a:pt x="1584" y="795"/>
                    </a:lnTo>
                    <a:lnTo>
                      <a:pt x="1544" y="590"/>
                    </a:lnTo>
                    <a:lnTo>
                      <a:pt x="1928" y="441"/>
                    </a:lnTo>
                    <a:lnTo>
                      <a:pt x="2003" y="586"/>
                    </a:lnTo>
                    <a:lnTo>
                      <a:pt x="1959" y="835"/>
                    </a:lnTo>
                    <a:lnTo>
                      <a:pt x="2498" y="574"/>
                    </a:lnTo>
                    <a:lnTo>
                      <a:pt x="2648" y="586"/>
                    </a:lnTo>
                    <a:lnTo>
                      <a:pt x="2793" y="310"/>
                    </a:lnTo>
                    <a:lnTo>
                      <a:pt x="2778" y="106"/>
                    </a:lnTo>
                    <a:lnTo>
                      <a:pt x="2588" y="0"/>
                    </a:lnTo>
                    <a:lnTo>
                      <a:pt x="1194" y="435"/>
                    </a:lnTo>
                    <a:lnTo>
                      <a:pt x="1089" y="490"/>
                    </a:lnTo>
                    <a:lnTo>
                      <a:pt x="0" y="115"/>
                    </a:lnTo>
                    <a:lnTo>
                      <a:pt x="9" y="280"/>
                    </a:lnTo>
                    <a:close/>
                  </a:path>
                </a:pathLst>
              </a:custGeom>
              <a:solidFill>
                <a:srgbClr val="D1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89" name="Freeform 216"/>
              <p:cNvSpPr>
                <a:spLocks/>
              </p:cNvSpPr>
              <p:nvPr/>
            </p:nvSpPr>
            <p:spPr bwMode="auto">
              <a:xfrm>
                <a:off x="2932" y="2126"/>
                <a:ext cx="995" cy="422"/>
              </a:xfrm>
              <a:custGeom>
                <a:avLst/>
                <a:gdLst>
                  <a:gd name="T0" fmla="*/ 0 w 2984"/>
                  <a:gd name="T1" fmla="*/ 0 h 1267"/>
                  <a:gd name="T2" fmla="*/ 0 w 2984"/>
                  <a:gd name="T3" fmla="*/ 0 h 1267"/>
                  <a:gd name="T4" fmla="*/ 0 w 2984"/>
                  <a:gd name="T5" fmla="*/ 0 h 1267"/>
                  <a:gd name="T6" fmla="*/ 0 w 2984"/>
                  <a:gd name="T7" fmla="*/ 0 h 1267"/>
                  <a:gd name="T8" fmla="*/ 0 w 2984"/>
                  <a:gd name="T9" fmla="*/ 0 h 1267"/>
                  <a:gd name="T10" fmla="*/ 0 w 2984"/>
                  <a:gd name="T11" fmla="*/ 0 h 1267"/>
                  <a:gd name="T12" fmla="*/ 0 w 2984"/>
                  <a:gd name="T13" fmla="*/ 0 h 1267"/>
                  <a:gd name="T14" fmla="*/ 0 w 2984"/>
                  <a:gd name="T15" fmla="*/ 0 h 1267"/>
                  <a:gd name="T16" fmla="*/ 0 w 2984"/>
                  <a:gd name="T17" fmla="*/ 0 h 1267"/>
                  <a:gd name="T18" fmla="*/ 0 w 2984"/>
                  <a:gd name="T19" fmla="*/ 0 h 1267"/>
                  <a:gd name="T20" fmla="*/ 0 w 2984"/>
                  <a:gd name="T21" fmla="*/ 0 h 1267"/>
                  <a:gd name="T22" fmla="*/ 0 w 2984"/>
                  <a:gd name="T23" fmla="*/ 0 h 1267"/>
                  <a:gd name="T24" fmla="*/ 0 w 2984"/>
                  <a:gd name="T25" fmla="*/ 0 h 1267"/>
                  <a:gd name="T26" fmla="*/ 0 w 2984"/>
                  <a:gd name="T27" fmla="*/ 0 h 1267"/>
                  <a:gd name="T28" fmla="*/ 0 w 2984"/>
                  <a:gd name="T29" fmla="*/ 0 h 1267"/>
                  <a:gd name="T30" fmla="*/ 0 w 2984"/>
                  <a:gd name="T31" fmla="*/ 0 h 1267"/>
                  <a:gd name="T32" fmla="*/ 0 w 2984"/>
                  <a:gd name="T33" fmla="*/ 0 h 1267"/>
                  <a:gd name="T34" fmla="*/ 0 w 2984"/>
                  <a:gd name="T35" fmla="*/ 0 h 1267"/>
                  <a:gd name="T36" fmla="*/ 0 w 2984"/>
                  <a:gd name="T37" fmla="*/ 0 h 1267"/>
                  <a:gd name="T38" fmla="*/ 0 w 2984"/>
                  <a:gd name="T39" fmla="*/ 0 h 1267"/>
                  <a:gd name="T40" fmla="*/ 0 w 2984"/>
                  <a:gd name="T41" fmla="*/ 0 h 1267"/>
                  <a:gd name="T42" fmla="*/ 0 w 2984"/>
                  <a:gd name="T43" fmla="*/ 0 h 1267"/>
                  <a:gd name="T44" fmla="*/ 0 w 2984"/>
                  <a:gd name="T45" fmla="*/ 0 h 1267"/>
                  <a:gd name="T46" fmla="*/ 0 w 2984"/>
                  <a:gd name="T47" fmla="*/ 0 h 1267"/>
                  <a:gd name="T48" fmla="*/ 0 w 2984"/>
                  <a:gd name="T49" fmla="*/ 0 h 126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984"/>
                  <a:gd name="T76" fmla="*/ 0 h 1267"/>
                  <a:gd name="T77" fmla="*/ 2984 w 2984"/>
                  <a:gd name="T78" fmla="*/ 1267 h 126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984" h="1267">
                    <a:moveTo>
                      <a:pt x="0" y="316"/>
                    </a:moveTo>
                    <a:lnTo>
                      <a:pt x="1490" y="0"/>
                    </a:lnTo>
                    <a:lnTo>
                      <a:pt x="2284" y="170"/>
                    </a:lnTo>
                    <a:lnTo>
                      <a:pt x="991" y="481"/>
                    </a:lnTo>
                    <a:lnTo>
                      <a:pt x="1291" y="586"/>
                    </a:lnTo>
                    <a:lnTo>
                      <a:pt x="2598" y="266"/>
                    </a:lnTo>
                    <a:lnTo>
                      <a:pt x="2731" y="213"/>
                    </a:lnTo>
                    <a:lnTo>
                      <a:pt x="2904" y="306"/>
                    </a:lnTo>
                    <a:lnTo>
                      <a:pt x="2979" y="421"/>
                    </a:lnTo>
                    <a:lnTo>
                      <a:pt x="2984" y="741"/>
                    </a:lnTo>
                    <a:lnTo>
                      <a:pt x="2824" y="957"/>
                    </a:lnTo>
                    <a:lnTo>
                      <a:pt x="2674" y="967"/>
                    </a:lnTo>
                    <a:lnTo>
                      <a:pt x="2649" y="1032"/>
                    </a:lnTo>
                    <a:lnTo>
                      <a:pt x="2514" y="1097"/>
                    </a:lnTo>
                    <a:lnTo>
                      <a:pt x="2349" y="1147"/>
                    </a:lnTo>
                    <a:lnTo>
                      <a:pt x="2119" y="1267"/>
                    </a:lnTo>
                    <a:lnTo>
                      <a:pt x="2135" y="1206"/>
                    </a:lnTo>
                    <a:lnTo>
                      <a:pt x="2209" y="1026"/>
                    </a:lnTo>
                    <a:lnTo>
                      <a:pt x="2759" y="806"/>
                    </a:lnTo>
                    <a:lnTo>
                      <a:pt x="2864" y="676"/>
                    </a:lnTo>
                    <a:lnTo>
                      <a:pt x="2835" y="446"/>
                    </a:lnTo>
                    <a:lnTo>
                      <a:pt x="2759" y="403"/>
                    </a:lnTo>
                    <a:lnTo>
                      <a:pt x="1375" y="787"/>
                    </a:lnTo>
                    <a:lnTo>
                      <a:pt x="0" y="316"/>
                    </a:lnTo>
                    <a:close/>
                  </a:path>
                </a:pathLst>
              </a:custGeom>
              <a:solidFill>
                <a:srgbClr val="AE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90" name="Freeform 217"/>
              <p:cNvSpPr>
                <a:spLocks/>
              </p:cNvSpPr>
              <p:nvPr/>
            </p:nvSpPr>
            <p:spPr bwMode="auto">
              <a:xfrm>
                <a:off x="3454" y="2593"/>
                <a:ext cx="511" cy="260"/>
              </a:xfrm>
              <a:custGeom>
                <a:avLst/>
                <a:gdLst>
                  <a:gd name="T0" fmla="*/ 0 w 1534"/>
                  <a:gd name="T1" fmla="*/ 0 h 781"/>
                  <a:gd name="T2" fmla="*/ 0 w 1534"/>
                  <a:gd name="T3" fmla="*/ 0 h 781"/>
                  <a:gd name="T4" fmla="*/ 0 w 1534"/>
                  <a:gd name="T5" fmla="*/ 0 h 781"/>
                  <a:gd name="T6" fmla="*/ 0 w 1534"/>
                  <a:gd name="T7" fmla="*/ 0 h 781"/>
                  <a:gd name="T8" fmla="*/ 0 w 1534"/>
                  <a:gd name="T9" fmla="*/ 0 h 781"/>
                  <a:gd name="T10" fmla="*/ 0 w 1534"/>
                  <a:gd name="T11" fmla="*/ 0 h 781"/>
                  <a:gd name="T12" fmla="*/ 0 w 1534"/>
                  <a:gd name="T13" fmla="*/ 0 h 781"/>
                  <a:gd name="T14" fmla="*/ 0 w 1534"/>
                  <a:gd name="T15" fmla="*/ 0 h 781"/>
                  <a:gd name="T16" fmla="*/ 0 w 1534"/>
                  <a:gd name="T17" fmla="*/ 0 h 781"/>
                  <a:gd name="T18" fmla="*/ 0 w 1534"/>
                  <a:gd name="T19" fmla="*/ 0 h 781"/>
                  <a:gd name="T20" fmla="*/ 0 w 1534"/>
                  <a:gd name="T21" fmla="*/ 0 h 781"/>
                  <a:gd name="T22" fmla="*/ 0 w 1534"/>
                  <a:gd name="T23" fmla="*/ 0 h 781"/>
                  <a:gd name="T24" fmla="*/ 0 w 1534"/>
                  <a:gd name="T25" fmla="*/ 0 h 781"/>
                  <a:gd name="T26" fmla="*/ 0 w 1534"/>
                  <a:gd name="T27" fmla="*/ 0 h 781"/>
                  <a:gd name="T28" fmla="*/ 0 w 1534"/>
                  <a:gd name="T29" fmla="*/ 0 h 781"/>
                  <a:gd name="T30" fmla="*/ 0 w 1534"/>
                  <a:gd name="T31" fmla="*/ 0 h 781"/>
                  <a:gd name="T32" fmla="*/ 0 w 1534"/>
                  <a:gd name="T33" fmla="*/ 0 h 7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34"/>
                  <a:gd name="T52" fmla="*/ 0 h 781"/>
                  <a:gd name="T53" fmla="*/ 1534 w 1534"/>
                  <a:gd name="T54" fmla="*/ 781 h 7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34" h="781">
                    <a:moveTo>
                      <a:pt x="509" y="236"/>
                    </a:moveTo>
                    <a:lnTo>
                      <a:pt x="1419" y="0"/>
                    </a:lnTo>
                    <a:lnTo>
                      <a:pt x="1408" y="137"/>
                    </a:lnTo>
                    <a:lnTo>
                      <a:pt x="1423" y="251"/>
                    </a:lnTo>
                    <a:lnTo>
                      <a:pt x="1534" y="331"/>
                    </a:lnTo>
                    <a:lnTo>
                      <a:pt x="115" y="781"/>
                    </a:lnTo>
                    <a:lnTo>
                      <a:pt x="40" y="741"/>
                    </a:lnTo>
                    <a:lnTo>
                      <a:pt x="0" y="611"/>
                    </a:lnTo>
                    <a:lnTo>
                      <a:pt x="55" y="345"/>
                    </a:lnTo>
                    <a:lnTo>
                      <a:pt x="109" y="316"/>
                    </a:lnTo>
                    <a:lnTo>
                      <a:pt x="245" y="586"/>
                    </a:lnTo>
                    <a:lnTo>
                      <a:pt x="316" y="648"/>
                    </a:lnTo>
                    <a:lnTo>
                      <a:pt x="325" y="410"/>
                    </a:lnTo>
                    <a:lnTo>
                      <a:pt x="409" y="331"/>
                    </a:lnTo>
                    <a:lnTo>
                      <a:pt x="577" y="387"/>
                    </a:lnTo>
                    <a:lnTo>
                      <a:pt x="509" y="236"/>
                    </a:lnTo>
                    <a:close/>
                  </a:path>
                </a:pathLst>
              </a:custGeom>
              <a:solidFill>
                <a:srgbClr val="D1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91" name="Freeform 218"/>
              <p:cNvSpPr>
                <a:spLocks/>
              </p:cNvSpPr>
              <p:nvPr/>
            </p:nvSpPr>
            <p:spPr bwMode="auto">
              <a:xfrm>
                <a:off x="3367" y="2508"/>
                <a:ext cx="156" cy="88"/>
              </a:xfrm>
              <a:custGeom>
                <a:avLst/>
                <a:gdLst>
                  <a:gd name="T0" fmla="*/ 0 w 468"/>
                  <a:gd name="T1" fmla="*/ 0 h 264"/>
                  <a:gd name="T2" fmla="*/ 0 w 468"/>
                  <a:gd name="T3" fmla="*/ 0 h 264"/>
                  <a:gd name="T4" fmla="*/ 0 w 468"/>
                  <a:gd name="T5" fmla="*/ 0 h 264"/>
                  <a:gd name="T6" fmla="*/ 0 w 468"/>
                  <a:gd name="T7" fmla="*/ 0 h 264"/>
                  <a:gd name="T8" fmla="*/ 0 w 468"/>
                  <a:gd name="T9" fmla="*/ 0 h 264"/>
                  <a:gd name="T10" fmla="*/ 0 w 468"/>
                  <a:gd name="T11" fmla="*/ 0 h 264"/>
                  <a:gd name="T12" fmla="*/ 0 w 468"/>
                  <a:gd name="T13" fmla="*/ 0 h 2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68"/>
                  <a:gd name="T22" fmla="*/ 0 h 264"/>
                  <a:gd name="T23" fmla="*/ 468 w 468"/>
                  <a:gd name="T24" fmla="*/ 264 h 2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68" h="264">
                    <a:moveTo>
                      <a:pt x="0" y="229"/>
                    </a:moveTo>
                    <a:lnTo>
                      <a:pt x="310" y="199"/>
                    </a:lnTo>
                    <a:lnTo>
                      <a:pt x="294" y="264"/>
                    </a:lnTo>
                    <a:lnTo>
                      <a:pt x="434" y="210"/>
                    </a:lnTo>
                    <a:lnTo>
                      <a:pt x="468" y="0"/>
                    </a:lnTo>
                    <a:lnTo>
                      <a:pt x="0" y="229"/>
                    </a:lnTo>
                    <a:close/>
                  </a:path>
                </a:pathLst>
              </a:custGeom>
              <a:solidFill>
                <a:srgbClr val="AE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92" name="Freeform 219"/>
              <p:cNvSpPr>
                <a:spLocks/>
              </p:cNvSpPr>
              <p:nvPr/>
            </p:nvSpPr>
            <p:spPr bwMode="auto">
              <a:xfrm>
                <a:off x="2880" y="2118"/>
                <a:ext cx="1023" cy="361"/>
              </a:xfrm>
              <a:custGeom>
                <a:avLst/>
                <a:gdLst>
                  <a:gd name="T0" fmla="*/ 0 w 3069"/>
                  <a:gd name="T1" fmla="*/ 0 h 1082"/>
                  <a:gd name="T2" fmla="*/ 0 w 3069"/>
                  <a:gd name="T3" fmla="*/ 0 h 1082"/>
                  <a:gd name="T4" fmla="*/ 0 w 3069"/>
                  <a:gd name="T5" fmla="*/ 0 h 1082"/>
                  <a:gd name="T6" fmla="*/ 0 w 3069"/>
                  <a:gd name="T7" fmla="*/ 0 h 1082"/>
                  <a:gd name="T8" fmla="*/ 0 w 3069"/>
                  <a:gd name="T9" fmla="*/ 0 h 1082"/>
                  <a:gd name="T10" fmla="*/ 0 w 3069"/>
                  <a:gd name="T11" fmla="*/ 0 h 1082"/>
                  <a:gd name="T12" fmla="*/ 0 w 3069"/>
                  <a:gd name="T13" fmla="*/ 0 h 1082"/>
                  <a:gd name="T14" fmla="*/ 0 w 3069"/>
                  <a:gd name="T15" fmla="*/ 0 h 1082"/>
                  <a:gd name="T16" fmla="*/ 0 w 3069"/>
                  <a:gd name="T17" fmla="*/ 0 h 1082"/>
                  <a:gd name="T18" fmla="*/ 0 w 3069"/>
                  <a:gd name="T19" fmla="*/ 0 h 1082"/>
                  <a:gd name="T20" fmla="*/ 0 w 3069"/>
                  <a:gd name="T21" fmla="*/ 0 h 1082"/>
                  <a:gd name="T22" fmla="*/ 0 w 3069"/>
                  <a:gd name="T23" fmla="*/ 0 h 1082"/>
                  <a:gd name="T24" fmla="*/ 0 w 3069"/>
                  <a:gd name="T25" fmla="*/ 0 h 1082"/>
                  <a:gd name="T26" fmla="*/ 0 w 3069"/>
                  <a:gd name="T27" fmla="*/ 0 h 1082"/>
                  <a:gd name="T28" fmla="*/ 0 w 3069"/>
                  <a:gd name="T29" fmla="*/ 0 h 1082"/>
                  <a:gd name="T30" fmla="*/ 0 w 3069"/>
                  <a:gd name="T31" fmla="*/ 0 h 1082"/>
                  <a:gd name="T32" fmla="*/ 0 w 3069"/>
                  <a:gd name="T33" fmla="*/ 0 h 1082"/>
                  <a:gd name="T34" fmla="*/ 0 w 3069"/>
                  <a:gd name="T35" fmla="*/ 0 h 1082"/>
                  <a:gd name="T36" fmla="*/ 0 w 3069"/>
                  <a:gd name="T37" fmla="*/ 0 h 1082"/>
                  <a:gd name="T38" fmla="*/ 0 w 3069"/>
                  <a:gd name="T39" fmla="*/ 0 h 1082"/>
                  <a:gd name="T40" fmla="*/ 0 w 3069"/>
                  <a:gd name="T41" fmla="*/ 0 h 1082"/>
                  <a:gd name="T42" fmla="*/ 0 w 3069"/>
                  <a:gd name="T43" fmla="*/ 0 h 1082"/>
                  <a:gd name="T44" fmla="*/ 0 w 3069"/>
                  <a:gd name="T45" fmla="*/ 0 h 1082"/>
                  <a:gd name="T46" fmla="*/ 0 w 3069"/>
                  <a:gd name="T47" fmla="*/ 0 h 1082"/>
                  <a:gd name="T48" fmla="*/ 0 w 3069"/>
                  <a:gd name="T49" fmla="*/ 0 h 1082"/>
                  <a:gd name="T50" fmla="*/ 0 w 3069"/>
                  <a:gd name="T51" fmla="*/ 0 h 1082"/>
                  <a:gd name="T52" fmla="*/ 0 w 3069"/>
                  <a:gd name="T53" fmla="*/ 0 h 1082"/>
                  <a:gd name="T54" fmla="*/ 0 w 3069"/>
                  <a:gd name="T55" fmla="*/ 0 h 1082"/>
                  <a:gd name="T56" fmla="*/ 0 w 3069"/>
                  <a:gd name="T57" fmla="*/ 0 h 1082"/>
                  <a:gd name="T58" fmla="*/ 0 w 3069"/>
                  <a:gd name="T59" fmla="*/ 0 h 1082"/>
                  <a:gd name="T60" fmla="*/ 0 w 3069"/>
                  <a:gd name="T61" fmla="*/ 0 h 1082"/>
                  <a:gd name="T62" fmla="*/ 0 w 3069"/>
                  <a:gd name="T63" fmla="*/ 0 h 1082"/>
                  <a:gd name="T64" fmla="*/ 0 w 3069"/>
                  <a:gd name="T65" fmla="*/ 0 h 1082"/>
                  <a:gd name="T66" fmla="*/ 0 w 3069"/>
                  <a:gd name="T67" fmla="*/ 0 h 108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069"/>
                  <a:gd name="T103" fmla="*/ 0 h 1082"/>
                  <a:gd name="T104" fmla="*/ 3069 w 3069"/>
                  <a:gd name="T105" fmla="*/ 1082 h 108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069" h="1082">
                    <a:moveTo>
                      <a:pt x="25" y="281"/>
                    </a:moveTo>
                    <a:lnTo>
                      <a:pt x="0" y="384"/>
                    </a:lnTo>
                    <a:lnTo>
                      <a:pt x="272" y="520"/>
                    </a:lnTo>
                    <a:lnTo>
                      <a:pt x="306" y="647"/>
                    </a:lnTo>
                    <a:lnTo>
                      <a:pt x="313" y="757"/>
                    </a:lnTo>
                    <a:lnTo>
                      <a:pt x="279" y="886"/>
                    </a:lnTo>
                    <a:lnTo>
                      <a:pt x="365" y="775"/>
                    </a:lnTo>
                    <a:lnTo>
                      <a:pt x="407" y="647"/>
                    </a:lnTo>
                    <a:lnTo>
                      <a:pt x="399" y="554"/>
                    </a:lnTo>
                    <a:lnTo>
                      <a:pt x="1436" y="920"/>
                    </a:lnTo>
                    <a:lnTo>
                      <a:pt x="2915" y="425"/>
                    </a:lnTo>
                    <a:lnTo>
                      <a:pt x="2958" y="554"/>
                    </a:lnTo>
                    <a:lnTo>
                      <a:pt x="2958" y="698"/>
                    </a:lnTo>
                    <a:lnTo>
                      <a:pt x="2856" y="825"/>
                    </a:lnTo>
                    <a:lnTo>
                      <a:pt x="2371" y="1026"/>
                    </a:lnTo>
                    <a:lnTo>
                      <a:pt x="2345" y="1082"/>
                    </a:lnTo>
                    <a:lnTo>
                      <a:pt x="2908" y="868"/>
                    </a:lnTo>
                    <a:lnTo>
                      <a:pt x="3019" y="791"/>
                    </a:lnTo>
                    <a:lnTo>
                      <a:pt x="3069" y="664"/>
                    </a:lnTo>
                    <a:lnTo>
                      <a:pt x="3053" y="493"/>
                    </a:lnTo>
                    <a:lnTo>
                      <a:pt x="2976" y="400"/>
                    </a:lnTo>
                    <a:lnTo>
                      <a:pt x="2899" y="366"/>
                    </a:lnTo>
                    <a:lnTo>
                      <a:pt x="2695" y="459"/>
                    </a:lnTo>
                    <a:lnTo>
                      <a:pt x="1470" y="748"/>
                    </a:lnTo>
                    <a:lnTo>
                      <a:pt x="282" y="381"/>
                    </a:lnTo>
                    <a:lnTo>
                      <a:pt x="1402" y="809"/>
                    </a:lnTo>
                    <a:lnTo>
                      <a:pt x="1402" y="852"/>
                    </a:lnTo>
                    <a:lnTo>
                      <a:pt x="50" y="357"/>
                    </a:lnTo>
                    <a:lnTo>
                      <a:pt x="93" y="315"/>
                    </a:lnTo>
                    <a:lnTo>
                      <a:pt x="1597" y="43"/>
                    </a:lnTo>
                    <a:lnTo>
                      <a:pt x="2334" y="179"/>
                    </a:lnTo>
                    <a:lnTo>
                      <a:pt x="1556" y="0"/>
                    </a:lnTo>
                    <a:lnTo>
                      <a:pt x="25" y="2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93" name="Freeform 220"/>
              <p:cNvSpPr>
                <a:spLocks/>
              </p:cNvSpPr>
              <p:nvPr/>
            </p:nvSpPr>
            <p:spPr bwMode="auto">
              <a:xfrm>
                <a:off x="2883" y="2359"/>
                <a:ext cx="632" cy="320"/>
              </a:xfrm>
              <a:custGeom>
                <a:avLst/>
                <a:gdLst>
                  <a:gd name="T0" fmla="*/ 0 w 1894"/>
                  <a:gd name="T1" fmla="*/ 0 h 960"/>
                  <a:gd name="T2" fmla="*/ 0 w 1894"/>
                  <a:gd name="T3" fmla="*/ 0 h 960"/>
                  <a:gd name="T4" fmla="*/ 0 w 1894"/>
                  <a:gd name="T5" fmla="*/ 0 h 960"/>
                  <a:gd name="T6" fmla="*/ 0 w 1894"/>
                  <a:gd name="T7" fmla="*/ 0 h 960"/>
                  <a:gd name="T8" fmla="*/ 0 w 1894"/>
                  <a:gd name="T9" fmla="*/ 0 h 960"/>
                  <a:gd name="T10" fmla="*/ 0 w 1894"/>
                  <a:gd name="T11" fmla="*/ 0 h 960"/>
                  <a:gd name="T12" fmla="*/ 0 w 1894"/>
                  <a:gd name="T13" fmla="*/ 0 h 960"/>
                  <a:gd name="T14" fmla="*/ 0 w 1894"/>
                  <a:gd name="T15" fmla="*/ 0 h 960"/>
                  <a:gd name="T16" fmla="*/ 0 w 1894"/>
                  <a:gd name="T17" fmla="*/ 0 h 960"/>
                  <a:gd name="T18" fmla="*/ 0 w 1894"/>
                  <a:gd name="T19" fmla="*/ 0 h 960"/>
                  <a:gd name="T20" fmla="*/ 0 w 1894"/>
                  <a:gd name="T21" fmla="*/ 0 h 960"/>
                  <a:gd name="T22" fmla="*/ 0 w 1894"/>
                  <a:gd name="T23" fmla="*/ 0 h 960"/>
                  <a:gd name="T24" fmla="*/ 0 w 1894"/>
                  <a:gd name="T25" fmla="*/ 0 h 960"/>
                  <a:gd name="T26" fmla="*/ 0 w 1894"/>
                  <a:gd name="T27" fmla="*/ 0 h 960"/>
                  <a:gd name="T28" fmla="*/ 0 w 1894"/>
                  <a:gd name="T29" fmla="*/ 0 h 9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894"/>
                  <a:gd name="T46" fmla="*/ 0 h 960"/>
                  <a:gd name="T47" fmla="*/ 1894 w 1894"/>
                  <a:gd name="T48" fmla="*/ 960 h 96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894" h="960">
                    <a:moveTo>
                      <a:pt x="321" y="0"/>
                    </a:moveTo>
                    <a:lnTo>
                      <a:pt x="28" y="105"/>
                    </a:lnTo>
                    <a:lnTo>
                      <a:pt x="0" y="211"/>
                    </a:lnTo>
                    <a:lnTo>
                      <a:pt x="1441" y="960"/>
                    </a:lnTo>
                    <a:lnTo>
                      <a:pt x="1840" y="760"/>
                    </a:lnTo>
                    <a:lnTo>
                      <a:pt x="1894" y="626"/>
                    </a:lnTo>
                    <a:lnTo>
                      <a:pt x="1451" y="799"/>
                    </a:lnTo>
                    <a:lnTo>
                      <a:pt x="449" y="338"/>
                    </a:lnTo>
                    <a:lnTo>
                      <a:pt x="1401" y="831"/>
                    </a:lnTo>
                    <a:lnTo>
                      <a:pt x="1423" y="904"/>
                    </a:lnTo>
                    <a:lnTo>
                      <a:pt x="89" y="211"/>
                    </a:lnTo>
                    <a:lnTo>
                      <a:pt x="77" y="149"/>
                    </a:lnTo>
                    <a:lnTo>
                      <a:pt x="316" y="55"/>
                    </a:lnTo>
                    <a:lnTo>
                      <a:pt x="32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94" name="Freeform 221"/>
              <p:cNvSpPr>
                <a:spLocks/>
              </p:cNvSpPr>
              <p:nvPr/>
            </p:nvSpPr>
            <p:spPr bwMode="auto">
              <a:xfrm>
                <a:off x="2995" y="2396"/>
                <a:ext cx="528" cy="195"/>
              </a:xfrm>
              <a:custGeom>
                <a:avLst/>
                <a:gdLst>
                  <a:gd name="T0" fmla="*/ 0 w 1584"/>
                  <a:gd name="T1" fmla="*/ 0 h 584"/>
                  <a:gd name="T2" fmla="*/ 0 w 1584"/>
                  <a:gd name="T3" fmla="*/ 0 h 584"/>
                  <a:gd name="T4" fmla="*/ 0 w 1584"/>
                  <a:gd name="T5" fmla="*/ 0 h 584"/>
                  <a:gd name="T6" fmla="*/ 0 w 1584"/>
                  <a:gd name="T7" fmla="*/ 0 h 584"/>
                  <a:gd name="T8" fmla="*/ 0 w 1584"/>
                  <a:gd name="T9" fmla="*/ 0 h 584"/>
                  <a:gd name="T10" fmla="*/ 0 w 1584"/>
                  <a:gd name="T11" fmla="*/ 0 h 584"/>
                  <a:gd name="T12" fmla="*/ 0 w 1584"/>
                  <a:gd name="T13" fmla="*/ 0 h 584"/>
                  <a:gd name="T14" fmla="*/ 0 w 1584"/>
                  <a:gd name="T15" fmla="*/ 0 h 584"/>
                  <a:gd name="T16" fmla="*/ 0 w 1584"/>
                  <a:gd name="T17" fmla="*/ 0 h 584"/>
                  <a:gd name="T18" fmla="*/ 0 w 1584"/>
                  <a:gd name="T19" fmla="*/ 0 h 584"/>
                  <a:gd name="T20" fmla="*/ 0 w 1584"/>
                  <a:gd name="T21" fmla="*/ 0 h 584"/>
                  <a:gd name="T22" fmla="*/ 0 w 1584"/>
                  <a:gd name="T23" fmla="*/ 0 h 584"/>
                  <a:gd name="T24" fmla="*/ 0 w 1584"/>
                  <a:gd name="T25" fmla="*/ 0 h 584"/>
                  <a:gd name="T26" fmla="*/ 0 w 1584"/>
                  <a:gd name="T27" fmla="*/ 0 h 584"/>
                  <a:gd name="T28" fmla="*/ 0 w 1584"/>
                  <a:gd name="T29" fmla="*/ 0 h 584"/>
                  <a:gd name="T30" fmla="*/ 0 w 1584"/>
                  <a:gd name="T31" fmla="*/ 0 h 584"/>
                  <a:gd name="T32" fmla="*/ 0 w 1584"/>
                  <a:gd name="T33" fmla="*/ 0 h 584"/>
                  <a:gd name="T34" fmla="*/ 0 w 1584"/>
                  <a:gd name="T35" fmla="*/ 0 h 584"/>
                  <a:gd name="T36" fmla="*/ 0 w 1584"/>
                  <a:gd name="T37" fmla="*/ 0 h 584"/>
                  <a:gd name="T38" fmla="*/ 0 w 1584"/>
                  <a:gd name="T39" fmla="*/ 0 h 584"/>
                  <a:gd name="T40" fmla="*/ 0 w 1584"/>
                  <a:gd name="T41" fmla="*/ 0 h 58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84"/>
                  <a:gd name="T64" fmla="*/ 0 h 584"/>
                  <a:gd name="T65" fmla="*/ 1584 w 1584"/>
                  <a:gd name="T66" fmla="*/ 584 h 58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84" h="584">
                    <a:moveTo>
                      <a:pt x="0" y="83"/>
                    </a:moveTo>
                    <a:lnTo>
                      <a:pt x="1082" y="584"/>
                    </a:lnTo>
                    <a:lnTo>
                      <a:pt x="1584" y="378"/>
                    </a:lnTo>
                    <a:lnTo>
                      <a:pt x="1584" y="335"/>
                    </a:lnTo>
                    <a:lnTo>
                      <a:pt x="1200" y="483"/>
                    </a:lnTo>
                    <a:lnTo>
                      <a:pt x="1255" y="360"/>
                    </a:lnTo>
                    <a:lnTo>
                      <a:pt x="1448" y="282"/>
                    </a:lnTo>
                    <a:lnTo>
                      <a:pt x="1239" y="306"/>
                    </a:lnTo>
                    <a:lnTo>
                      <a:pt x="1227" y="171"/>
                    </a:lnTo>
                    <a:lnTo>
                      <a:pt x="1156" y="22"/>
                    </a:lnTo>
                    <a:lnTo>
                      <a:pt x="1106" y="56"/>
                    </a:lnTo>
                    <a:lnTo>
                      <a:pt x="1167" y="171"/>
                    </a:lnTo>
                    <a:lnTo>
                      <a:pt x="662" y="0"/>
                    </a:lnTo>
                    <a:lnTo>
                      <a:pt x="1167" y="249"/>
                    </a:lnTo>
                    <a:lnTo>
                      <a:pt x="1181" y="325"/>
                    </a:lnTo>
                    <a:lnTo>
                      <a:pt x="1141" y="418"/>
                    </a:lnTo>
                    <a:lnTo>
                      <a:pt x="358" y="111"/>
                    </a:lnTo>
                    <a:lnTo>
                      <a:pt x="1137" y="466"/>
                    </a:lnTo>
                    <a:lnTo>
                      <a:pt x="1082" y="540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95" name="Freeform 222"/>
              <p:cNvSpPr>
                <a:spLocks/>
              </p:cNvSpPr>
              <p:nvPr/>
            </p:nvSpPr>
            <p:spPr bwMode="auto">
              <a:xfrm>
                <a:off x="3435" y="2322"/>
                <a:ext cx="370" cy="487"/>
              </a:xfrm>
              <a:custGeom>
                <a:avLst/>
                <a:gdLst>
                  <a:gd name="T0" fmla="*/ 0 w 1109"/>
                  <a:gd name="T1" fmla="*/ 0 h 1460"/>
                  <a:gd name="T2" fmla="*/ 0 w 1109"/>
                  <a:gd name="T3" fmla="*/ 0 h 1460"/>
                  <a:gd name="T4" fmla="*/ 0 w 1109"/>
                  <a:gd name="T5" fmla="*/ 0 h 1460"/>
                  <a:gd name="T6" fmla="*/ 0 w 1109"/>
                  <a:gd name="T7" fmla="*/ 0 h 1460"/>
                  <a:gd name="T8" fmla="*/ 0 w 1109"/>
                  <a:gd name="T9" fmla="*/ 0 h 1460"/>
                  <a:gd name="T10" fmla="*/ 0 w 1109"/>
                  <a:gd name="T11" fmla="*/ 0 h 1460"/>
                  <a:gd name="T12" fmla="*/ 0 w 1109"/>
                  <a:gd name="T13" fmla="*/ 0 h 1460"/>
                  <a:gd name="T14" fmla="*/ 0 w 1109"/>
                  <a:gd name="T15" fmla="*/ 0 h 1460"/>
                  <a:gd name="T16" fmla="*/ 0 w 1109"/>
                  <a:gd name="T17" fmla="*/ 0 h 1460"/>
                  <a:gd name="T18" fmla="*/ 0 w 1109"/>
                  <a:gd name="T19" fmla="*/ 0 h 1460"/>
                  <a:gd name="T20" fmla="*/ 0 w 1109"/>
                  <a:gd name="T21" fmla="*/ 0 h 1460"/>
                  <a:gd name="T22" fmla="*/ 0 w 1109"/>
                  <a:gd name="T23" fmla="*/ 0 h 1460"/>
                  <a:gd name="T24" fmla="*/ 0 w 1109"/>
                  <a:gd name="T25" fmla="*/ 0 h 1460"/>
                  <a:gd name="T26" fmla="*/ 0 w 1109"/>
                  <a:gd name="T27" fmla="*/ 0 h 1460"/>
                  <a:gd name="T28" fmla="*/ 0 w 1109"/>
                  <a:gd name="T29" fmla="*/ 0 h 1460"/>
                  <a:gd name="T30" fmla="*/ 0 w 1109"/>
                  <a:gd name="T31" fmla="*/ 0 h 1460"/>
                  <a:gd name="T32" fmla="*/ 0 w 1109"/>
                  <a:gd name="T33" fmla="*/ 0 h 1460"/>
                  <a:gd name="T34" fmla="*/ 0 w 1109"/>
                  <a:gd name="T35" fmla="*/ 0 h 1460"/>
                  <a:gd name="T36" fmla="*/ 0 w 1109"/>
                  <a:gd name="T37" fmla="*/ 0 h 1460"/>
                  <a:gd name="T38" fmla="*/ 0 w 1109"/>
                  <a:gd name="T39" fmla="*/ 0 h 1460"/>
                  <a:gd name="T40" fmla="*/ 0 w 1109"/>
                  <a:gd name="T41" fmla="*/ 0 h 1460"/>
                  <a:gd name="T42" fmla="*/ 0 w 1109"/>
                  <a:gd name="T43" fmla="*/ 0 h 1460"/>
                  <a:gd name="T44" fmla="*/ 0 w 1109"/>
                  <a:gd name="T45" fmla="*/ 0 h 1460"/>
                  <a:gd name="T46" fmla="*/ 0 w 1109"/>
                  <a:gd name="T47" fmla="*/ 0 h 1460"/>
                  <a:gd name="T48" fmla="*/ 0 w 1109"/>
                  <a:gd name="T49" fmla="*/ 0 h 1460"/>
                  <a:gd name="T50" fmla="*/ 0 w 1109"/>
                  <a:gd name="T51" fmla="*/ 0 h 1460"/>
                  <a:gd name="T52" fmla="*/ 0 w 1109"/>
                  <a:gd name="T53" fmla="*/ 0 h 1460"/>
                  <a:gd name="T54" fmla="*/ 0 w 1109"/>
                  <a:gd name="T55" fmla="*/ 0 h 1460"/>
                  <a:gd name="T56" fmla="*/ 0 w 1109"/>
                  <a:gd name="T57" fmla="*/ 0 h 1460"/>
                  <a:gd name="T58" fmla="*/ 0 w 1109"/>
                  <a:gd name="T59" fmla="*/ 0 h 1460"/>
                  <a:gd name="T60" fmla="*/ 0 w 1109"/>
                  <a:gd name="T61" fmla="*/ 0 h 146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109"/>
                  <a:gd name="T94" fmla="*/ 0 h 1460"/>
                  <a:gd name="T95" fmla="*/ 1109 w 1109"/>
                  <a:gd name="T96" fmla="*/ 1460 h 146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109" h="1460">
                    <a:moveTo>
                      <a:pt x="0" y="378"/>
                    </a:moveTo>
                    <a:lnTo>
                      <a:pt x="411" y="256"/>
                    </a:lnTo>
                    <a:lnTo>
                      <a:pt x="1109" y="0"/>
                    </a:lnTo>
                    <a:lnTo>
                      <a:pt x="626" y="245"/>
                    </a:lnTo>
                    <a:lnTo>
                      <a:pt x="709" y="346"/>
                    </a:lnTo>
                    <a:lnTo>
                      <a:pt x="709" y="467"/>
                    </a:lnTo>
                    <a:lnTo>
                      <a:pt x="643" y="672"/>
                    </a:lnTo>
                    <a:lnTo>
                      <a:pt x="554" y="895"/>
                    </a:lnTo>
                    <a:lnTo>
                      <a:pt x="550" y="1016"/>
                    </a:lnTo>
                    <a:lnTo>
                      <a:pt x="632" y="1199"/>
                    </a:lnTo>
                    <a:lnTo>
                      <a:pt x="510" y="1055"/>
                    </a:lnTo>
                    <a:lnTo>
                      <a:pt x="494" y="899"/>
                    </a:lnTo>
                    <a:lnTo>
                      <a:pt x="588" y="639"/>
                    </a:lnTo>
                    <a:lnTo>
                      <a:pt x="660" y="450"/>
                    </a:lnTo>
                    <a:lnTo>
                      <a:pt x="550" y="251"/>
                    </a:lnTo>
                    <a:lnTo>
                      <a:pt x="244" y="368"/>
                    </a:lnTo>
                    <a:lnTo>
                      <a:pt x="272" y="428"/>
                    </a:lnTo>
                    <a:lnTo>
                      <a:pt x="294" y="583"/>
                    </a:lnTo>
                    <a:lnTo>
                      <a:pt x="266" y="760"/>
                    </a:lnTo>
                    <a:lnTo>
                      <a:pt x="222" y="933"/>
                    </a:lnTo>
                    <a:lnTo>
                      <a:pt x="206" y="1110"/>
                    </a:lnTo>
                    <a:lnTo>
                      <a:pt x="256" y="1283"/>
                    </a:lnTo>
                    <a:lnTo>
                      <a:pt x="371" y="1460"/>
                    </a:lnTo>
                    <a:lnTo>
                      <a:pt x="250" y="1387"/>
                    </a:lnTo>
                    <a:lnTo>
                      <a:pt x="167" y="1199"/>
                    </a:lnTo>
                    <a:lnTo>
                      <a:pt x="150" y="989"/>
                    </a:lnTo>
                    <a:lnTo>
                      <a:pt x="212" y="716"/>
                    </a:lnTo>
                    <a:lnTo>
                      <a:pt x="234" y="551"/>
                    </a:lnTo>
                    <a:lnTo>
                      <a:pt x="150" y="390"/>
                    </a:lnTo>
                    <a:lnTo>
                      <a:pt x="0" y="37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96" name="Freeform 223"/>
              <p:cNvSpPr>
                <a:spLocks/>
              </p:cNvSpPr>
              <p:nvPr/>
            </p:nvSpPr>
            <p:spPr bwMode="auto">
              <a:xfrm>
                <a:off x="3550" y="2694"/>
                <a:ext cx="96" cy="115"/>
              </a:xfrm>
              <a:custGeom>
                <a:avLst/>
                <a:gdLst>
                  <a:gd name="T0" fmla="*/ 0 w 288"/>
                  <a:gd name="T1" fmla="*/ 0 h 344"/>
                  <a:gd name="T2" fmla="*/ 0 w 288"/>
                  <a:gd name="T3" fmla="*/ 0 h 344"/>
                  <a:gd name="T4" fmla="*/ 0 w 288"/>
                  <a:gd name="T5" fmla="*/ 0 h 344"/>
                  <a:gd name="T6" fmla="*/ 0 w 288"/>
                  <a:gd name="T7" fmla="*/ 0 h 344"/>
                  <a:gd name="T8" fmla="*/ 0 w 288"/>
                  <a:gd name="T9" fmla="*/ 0 h 344"/>
                  <a:gd name="T10" fmla="*/ 0 w 288"/>
                  <a:gd name="T11" fmla="*/ 0 h 344"/>
                  <a:gd name="T12" fmla="*/ 0 w 288"/>
                  <a:gd name="T13" fmla="*/ 0 h 344"/>
                  <a:gd name="T14" fmla="*/ 0 w 288"/>
                  <a:gd name="T15" fmla="*/ 0 h 344"/>
                  <a:gd name="T16" fmla="*/ 0 w 288"/>
                  <a:gd name="T17" fmla="*/ 0 h 3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8"/>
                  <a:gd name="T28" fmla="*/ 0 h 344"/>
                  <a:gd name="T29" fmla="*/ 288 w 288"/>
                  <a:gd name="T30" fmla="*/ 344 h 3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8" h="344">
                    <a:moveTo>
                      <a:pt x="27" y="344"/>
                    </a:moveTo>
                    <a:lnTo>
                      <a:pt x="0" y="161"/>
                    </a:lnTo>
                    <a:lnTo>
                      <a:pt x="73" y="0"/>
                    </a:lnTo>
                    <a:lnTo>
                      <a:pt x="139" y="6"/>
                    </a:lnTo>
                    <a:lnTo>
                      <a:pt x="288" y="83"/>
                    </a:lnTo>
                    <a:lnTo>
                      <a:pt x="111" y="66"/>
                    </a:lnTo>
                    <a:lnTo>
                      <a:pt x="49" y="167"/>
                    </a:lnTo>
                    <a:lnTo>
                      <a:pt x="27" y="3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97" name="Freeform 224"/>
              <p:cNvSpPr>
                <a:spLocks/>
              </p:cNvSpPr>
              <p:nvPr/>
            </p:nvSpPr>
            <p:spPr bwMode="auto">
              <a:xfrm>
                <a:off x="3631" y="2202"/>
                <a:ext cx="303" cy="361"/>
              </a:xfrm>
              <a:custGeom>
                <a:avLst/>
                <a:gdLst>
                  <a:gd name="T0" fmla="*/ 0 w 908"/>
                  <a:gd name="T1" fmla="*/ 0 h 1082"/>
                  <a:gd name="T2" fmla="*/ 0 w 908"/>
                  <a:gd name="T3" fmla="*/ 0 h 1082"/>
                  <a:gd name="T4" fmla="*/ 0 w 908"/>
                  <a:gd name="T5" fmla="*/ 0 h 1082"/>
                  <a:gd name="T6" fmla="*/ 0 w 908"/>
                  <a:gd name="T7" fmla="*/ 0 h 1082"/>
                  <a:gd name="T8" fmla="*/ 0 w 908"/>
                  <a:gd name="T9" fmla="*/ 0 h 1082"/>
                  <a:gd name="T10" fmla="*/ 0 w 908"/>
                  <a:gd name="T11" fmla="*/ 0 h 1082"/>
                  <a:gd name="T12" fmla="*/ 0 w 908"/>
                  <a:gd name="T13" fmla="*/ 0 h 1082"/>
                  <a:gd name="T14" fmla="*/ 0 w 908"/>
                  <a:gd name="T15" fmla="*/ 0 h 1082"/>
                  <a:gd name="T16" fmla="*/ 0 w 908"/>
                  <a:gd name="T17" fmla="*/ 0 h 1082"/>
                  <a:gd name="T18" fmla="*/ 0 w 908"/>
                  <a:gd name="T19" fmla="*/ 0 h 1082"/>
                  <a:gd name="T20" fmla="*/ 0 w 908"/>
                  <a:gd name="T21" fmla="*/ 0 h 1082"/>
                  <a:gd name="T22" fmla="*/ 0 w 908"/>
                  <a:gd name="T23" fmla="*/ 0 h 1082"/>
                  <a:gd name="T24" fmla="*/ 0 w 908"/>
                  <a:gd name="T25" fmla="*/ 0 h 1082"/>
                  <a:gd name="T26" fmla="*/ 0 w 908"/>
                  <a:gd name="T27" fmla="*/ 0 h 1082"/>
                  <a:gd name="T28" fmla="*/ 0 w 908"/>
                  <a:gd name="T29" fmla="*/ 0 h 1082"/>
                  <a:gd name="T30" fmla="*/ 0 w 908"/>
                  <a:gd name="T31" fmla="*/ 0 h 1082"/>
                  <a:gd name="T32" fmla="*/ 0 w 908"/>
                  <a:gd name="T33" fmla="*/ 0 h 1082"/>
                  <a:gd name="T34" fmla="*/ 0 w 908"/>
                  <a:gd name="T35" fmla="*/ 0 h 1082"/>
                  <a:gd name="T36" fmla="*/ 0 w 908"/>
                  <a:gd name="T37" fmla="*/ 0 h 108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908"/>
                  <a:gd name="T58" fmla="*/ 0 h 1082"/>
                  <a:gd name="T59" fmla="*/ 908 w 908"/>
                  <a:gd name="T60" fmla="*/ 1082 h 108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908" h="1082">
                    <a:moveTo>
                      <a:pt x="66" y="949"/>
                    </a:moveTo>
                    <a:lnTo>
                      <a:pt x="576" y="716"/>
                    </a:lnTo>
                    <a:lnTo>
                      <a:pt x="695" y="703"/>
                    </a:lnTo>
                    <a:lnTo>
                      <a:pt x="781" y="621"/>
                    </a:lnTo>
                    <a:lnTo>
                      <a:pt x="859" y="428"/>
                    </a:lnTo>
                    <a:lnTo>
                      <a:pt x="825" y="161"/>
                    </a:lnTo>
                    <a:lnTo>
                      <a:pt x="700" y="52"/>
                    </a:lnTo>
                    <a:lnTo>
                      <a:pt x="478" y="124"/>
                    </a:lnTo>
                    <a:lnTo>
                      <a:pt x="661" y="0"/>
                    </a:lnTo>
                    <a:lnTo>
                      <a:pt x="781" y="40"/>
                    </a:lnTo>
                    <a:lnTo>
                      <a:pt x="881" y="151"/>
                    </a:lnTo>
                    <a:lnTo>
                      <a:pt x="908" y="372"/>
                    </a:lnTo>
                    <a:lnTo>
                      <a:pt x="897" y="527"/>
                    </a:lnTo>
                    <a:lnTo>
                      <a:pt x="794" y="723"/>
                    </a:lnTo>
                    <a:lnTo>
                      <a:pt x="726" y="765"/>
                    </a:lnTo>
                    <a:lnTo>
                      <a:pt x="604" y="760"/>
                    </a:lnTo>
                    <a:lnTo>
                      <a:pt x="0" y="1082"/>
                    </a:lnTo>
                    <a:lnTo>
                      <a:pt x="66" y="94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98" name="Freeform 225"/>
              <p:cNvSpPr>
                <a:spLocks/>
              </p:cNvSpPr>
              <p:nvPr/>
            </p:nvSpPr>
            <p:spPr bwMode="auto">
              <a:xfrm>
                <a:off x="3002" y="2496"/>
                <a:ext cx="1085" cy="420"/>
              </a:xfrm>
              <a:custGeom>
                <a:avLst/>
                <a:gdLst>
                  <a:gd name="T0" fmla="*/ 0 w 3257"/>
                  <a:gd name="T1" fmla="*/ 0 h 1259"/>
                  <a:gd name="T2" fmla="*/ 0 w 3257"/>
                  <a:gd name="T3" fmla="*/ 0 h 1259"/>
                  <a:gd name="T4" fmla="*/ 0 w 3257"/>
                  <a:gd name="T5" fmla="*/ 0 h 1259"/>
                  <a:gd name="T6" fmla="*/ 0 w 3257"/>
                  <a:gd name="T7" fmla="*/ 0 h 1259"/>
                  <a:gd name="T8" fmla="*/ 0 w 3257"/>
                  <a:gd name="T9" fmla="*/ 0 h 1259"/>
                  <a:gd name="T10" fmla="*/ 0 w 3257"/>
                  <a:gd name="T11" fmla="*/ 0 h 1259"/>
                  <a:gd name="T12" fmla="*/ 0 w 3257"/>
                  <a:gd name="T13" fmla="*/ 0 h 1259"/>
                  <a:gd name="T14" fmla="*/ 0 w 3257"/>
                  <a:gd name="T15" fmla="*/ 0 h 1259"/>
                  <a:gd name="T16" fmla="*/ 0 w 3257"/>
                  <a:gd name="T17" fmla="*/ 0 h 1259"/>
                  <a:gd name="T18" fmla="*/ 0 w 3257"/>
                  <a:gd name="T19" fmla="*/ 0 h 1259"/>
                  <a:gd name="T20" fmla="*/ 0 w 3257"/>
                  <a:gd name="T21" fmla="*/ 0 h 1259"/>
                  <a:gd name="T22" fmla="*/ 0 w 3257"/>
                  <a:gd name="T23" fmla="*/ 0 h 1259"/>
                  <a:gd name="T24" fmla="*/ 0 w 3257"/>
                  <a:gd name="T25" fmla="*/ 0 h 1259"/>
                  <a:gd name="T26" fmla="*/ 0 w 3257"/>
                  <a:gd name="T27" fmla="*/ 0 h 1259"/>
                  <a:gd name="T28" fmla="*/ 0 w 3257"/>
                  <a:gd name="T29" fmla="*/ 0 h 1259"/>
                  <a:gd name="T30" fmla="*/ 0 w 3257"/>
                  <a:gd name="T31" fmla="*/ 0 h 1259"/>
                  <a:gd name="T32" fmla="*/ 0 w 3257"/>
                  <a:gd name="T33" fmla="*/ 0 h 1259"/>
                  <a:gd name="T34" fmla="*/ 0 w 3257"/>
                  <a:gd name="T35" fmla="*/ 0 h 1259"/>
                  <a:gd name="T36" fmla="*/ 0 w 3257"/>
                  <a:gd name="T37" fmla="*/ 0 h 1259"/>
                  <a:gd name="T38" fmla="*/ 0 w 3257"/>
                  <a:gd name="T39" fmla="*/ 0 h 1259"/>
                  <a:gd name="T40" fmla="*/ 0 w 3257"/>
                  <a:gd name="T41" fmla="*/ 0 h 1259"/>
                  <a:gd name="T42" fmla="*/ 0 w 3257"/>
                  <a:gd name="T43" fmla="*/ 0 h 1259"/>
                  <a:gd name="T44" fmla="*/ 0 w 3257"/>
                  <a:gd name="T45" fmla="*/ 0 h 1259"/>
                  <a:gd name="T46" fmla="*/ 0 w 3257"/>
                  <a:gd name="T47" fmla="*/ 0 h 1259"/>
                  <a:gd name="T48" fmla="*/ 0 w 3257"/>
                  <a:gd name="T49" fmla="*/ 0 h 1259"/>
                  <a:gd name="T50" fmla="*/ 0 w 3257"/>
                  <a:gd name="T51" fmla="*/ 0 h 1259"/>
                  <a:gd name="T52" fmla="*/ 0 w 3257"/>
                  <a:gd name="T53" fmla="*/ 0 h 1259"/>
                  <a:gd name="T54" fmla="*/ 0 w 3257"/>
                  <a:gd name="T55" fmla="*/ 0 h 1259"/>
                  <a:gd name="T56" fmla="*/ 0 w 3257"/>
                  <a:gd name="T57" fmla="*/ 0 h 1259"/>
                  <a:gd name="T58" fmla="*/ 0 w 3257"/>
                  <a:gd name="T59" fmla="*/ 0 h 1259"/>
                  <a:gd name="T60" fmla="*/ 0 w 3257"/>
                  <a:gd name="T61" fmla="*/ 0 h 1259"/>
                  <a:gd name="T62" fmla="*/ 0 w 3257"/>
                  <a:gd name="T63" fmla="*/ 0 h 1259"/>
                  <a:gd name="T64" fmla="*/ 0 w 3257"/>
                  <a:gd name="T65" fmla="*/ 0 h 1259"/>
                  <a:gd name="T66" fmla="*/ 0 w 3257"/>
                  <a:gd name="T67" fmla="*/ 0 h 1259"/>
                  <a:gd name="T68" fmla="*/ 0 w 3257"/>
                  <a:gd name="T69" fmla="*/ 0 h 1259"/>
                  <a:gd name="T70" fmla="*/ 0 w 3257"/>
                  <a:gd name="T71" fmla="*/ 0 h 1259"/>
                  <a:gd name="T72" fmla="*/ 0 w 3257"/>
                  <a:gd name="T73" fmla="*/ 0 h 1259"/>
                  <a:gd name="T74" fmla="*/ 0 w 3257"/>
                  <a:gd name="T75" fmla="*/ 0 h 1259"/>
                  <a:gd name="T76" fmla="*/ 0 w 3257"/>
                  <a:gd name="T77" fmla="*/ 0 h 1259"/>
                  <a:gd name="T78" fmla="*/ 0 w 3257"/>
                  <a:gd name="T79" fmla="*/ 0 h 1259"/>
                  <a:gd name="T80" fmla="*/ 0 w 3257"/>
                  <a:gd name="T81" fmla="*/ 0 h 1259"/>
                  <a:gd name="T82" fmla="*/ 0 w 3257"/>
                  <a:gd name="T83" fmla="*/ 0 h 1259"/>
                  <a:gd name="T84" fmla="*/ 0 w 3257"/>
                  <a:gd name="T85" fmla="*/ 0 h 1259"/>
                  <a:gd name="T86" fmla="*/ 0 w 3257"/>
                  <a:gd name="T87" fmla="*/ 0 h 1259"/>
                  <a:gd name="T88" fmla="*/ 0 w 3257"/>
                  <a:gd name="T89" fmla="*/ 0 h 1259"/>
                  <a:gd name="T90" fmla="*/ 0 w 3257"/>
                  <a:gd name="T91" fmla="*/ 0 h 1259"/>
                  <a:gd name="T92" fmla="*/ 0 w 3257"/>
                  <a:gd name="T93" fmla="*/ 0 h 125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257"/>
                  <a:gd name="T142" fmla="*/ 0 h 1259"/>
                  <a:gd name="T143" fmla="*/ 3257 w 3257"/>
                  <a:gd name="T144" fmla="*/ 1259 h 125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257" h="1259">
                    <a:moveTo>
                      <a:pt x="44" y="0"/>
                    </a:moveTo>
                    <a:lnTo>
                      <a:pt x="0" y="99"/>
                    </a:lnTo>
                    <a:lnTo>
                      <a:pt x="5" y="321"/>
                    </a:lnTo>
                    <a:lnTo>
                      <a:pt x="66" y="448"/>
                    </a:lnTo>
                    <a:lnTo>
                      <a:pt x="166" y="482"/>
                    </a:lnTo>
                    <a:lnTo>
                      <a:pt x="338" y="625"/>
                    </a:lnTo>
                    <a:lnTo>
                      <a:pt x="758" y="915"/>
                    </a:lnTo>
                    <a:lnTo>
                      <a:pt x="853" y="931"/>
                    </a:lnTo>
                    <a:lnTo>
                      <a:pt x="974" y="997"/>
                    </a:lnTo>
                    <a:lnTo>
                      <a:pt x="1014" y="1076"/>
                    </a:lnTo>
                    <a:lnTo>
                      <a:pt x="1334" y="1242"/>
                    </a:lnTo>
                    <a:lnTo>
                      <a:pt x="1468" y="1259"/>
                    </a:lnTo>
                    <a:lnTo>
                      <a:pt x="3257" y="698"/>
                    </a:lnTo>
                    <a:lnTo>
                      <a:pt x="3241" y="577"/>
                    </a:lnTo>
                    <a:lnTo>
                      <a:pt x="2764" y="426"/>
                    </a:lnTo>
                    <a:lnTo>
                      <a:pt x="3207" y="621"/>
                    </a:lnTo>
                    <a:lnTo>
                      <a:pt x="1446" y="1174"/>
                    </a:lnTo>
                    <a:lnTo>
                      <a:pt x="1334" y="1076"/>
                    </a:lnTo>
                    <a:lnTo>
                      <a:pt x="1279" y="931"/>
                    </a:lnTo>
                    <a:lnTo>
                      <a:pt x="1324" y="648"/>
                    </a:lnTo>
                    <a:lnTo>
                      <a:pt x="1245" y="786"/>
                    </a:lnTo>
                    <a:lnTo>
                      <a:pt x="1229" y="931"/>
                    </a:lnTo>
                    <a:lnTo>
                      <a:pt x="1279" y="1114"/>
                    </a:lnTo>
                    <a:lnTo>
                      <a:pt x="1324" y="1174"/>
                    </a:lnTo>
                    <a:lnTo>
                      <a:pt x="1064" y="1048"/>
                    </a:lnTo>
                    <a:lnTo>
                      <a:pt x="1014" y="925"/>
                    </a:lnTo>
                    <a:lnTo>
                      <a:pt x="1002" y="742"/>
                    </a:lnTo>
                    <a:lnTo>
                      <a:pt x="1036" y="615"/>
                    </a:lnTo>
                    <a:lnTo>
                      <a:pt x="974" y="710"/>
                    </a:lnTo>
                    <a:lnTo>
                      <a:pt x="952" y="842"/>
                    </a:lnTo>
                    <a:lnTo>
                      <a:pt x="941" y="921"/>
                    </a:lnTo>
                    <a:lnTo>
                      <a:pt x="847" y="859"/>
                    </a:lnTo>
                    <a:lnTo>
                      <a:pt x="831" y="698"/>
                    </a:lnTo>
                    <a:lnTo>
                      <a:pt x="881" y="510"/>
                    </a:lnTo>
                    <a:lnTo>
                      <a:pt x="820" y="593"/>
                    </a:lnTo>
                    <a:lnTo>
                      <a:pt x="776" y="720"/>
                    </a:lnTo>
                    <a:lnTo>
                      <a:pt x="776" y="853"/>
                    </a:lnTo>
                    <a:lnTo>
                      <a:pt x="183" y="442"/>
                    </a:lnTo>
                    <a:lnTo>
                      <a:pt x="177" y="321"/>
                    </a:lnTo>
                    <a:lnTo>
                      <a:pt x="183" y="221"/>
                    </a:lnTo>
                    <a:lnTo>
                      <a:pt x="132" y="287"/>
                    </a:lnTo>
                    <a:lnTo>
                      <a:pt x="104" y="394"/>
                    </a:lnTo>
                    <a:lnTo>
                      <a:pt x="44" y="282"/>
                    </a:lnTo>
                    <a:lnTo>
                      <a:pt x="44" y="121"/>
                    </a:lnTo>
                    <a:lnTo>
                      <a:pt x="149" y="54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99" name="Freeform 226"/>
              <p:cNvSpPr>
                <a:spLocks/>
              </p:cNvSpPr>
              <p:nvPr/>
            </p:nvSpPr>
            <p:spPr bwMode="auto">
              <a:xfrm>
                <a:off x="3446" y="2677"/>
                <a:ext cx="100" cy="152"/>
              </a:xfrm>
              <a:custGeom>
                <a:avLst/>
                <a:gdLst>
                  <a:gd name="T0" fmla="*/ 0 w 300"/>
                  <a:gd name="T1" fmla="*/ 0 h 454"/>
                  <a:gd name="T2" fmla="*/ 0 w 300"/>
                  <a:gd name="T3" fmla="*/ 0 h 454"/>
                  <a:gd name="T4" fmla="*/ 0 w 300"/>
                  <a:gd name="T5" fmla="*/ 0 h 454"/>
                  <a:gd name="T6" fmla="*/ 0 w 300"/>
                  <a:gd name="T7" fmla="*/ 0 h 454"/>
                  <a:gd name="T8" fmla="*/ 0 w 300"/>
                  <a:gd name="T9" fmla="*/ 0 h 454"/>
                  <a:gd name="T10" fmla="*/ 0 w 300"/>
                  <a:gd name="T11" fmla="*/ 0 h 454"/>
                  <a:gd name="T12" fmla="*/ 0 w 300"/>
                  <a:gd name="T13" fmla="*/ 0 h 454"/>
                  <a:gd name="T14" fmla="*/ 0 w 300"/>
                  <a:gd name="T15" fmla="*/ 0 h 454"/>
                  <a:gd name="T16" fmla="*/ 0 w 300"/>
                  <a:gd name="T17" fmla="*/ 0 h 454"/>
                  <a:gd name="T18" fmla="*/ 0 w 300"/>
                  <a:gd name="T19" fmla="*/ 0 h 454"/>
                  <a:gd name="T20" fmla="*/ 0 w 300"/>
                  <a:gd name="T21" fmla="*/ 0 h 454"/>
                  <a:gd name="T22" fmla="*/ 0 w 300"/>
                  <a:gd name="T23" fmla="*/ 0 h 4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00"/>
                  <a:gd name="T37" fmla="*/ 0 h 454"/>
                  <a:gd name="T38" fmla="*/ 300 w 300"/>
                  <a:gd name="T39" fmla="*/ 454 h 45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00" h="454">
                    <a:moveTo>
                      <a:pt x="145" y="0"/>
                    </a:moveTo>
                    <a:lnTo>
                      <a:pt x="78" y="50"/>
                    </a:lnTo>
                    <a:lnTo>
                      <a:pt x="46" y="138"/>
                    </a:lnTo>
                    <a:lnTo>
                      <a:pt x="0" y="350"/>
                    </a:lnTo>
                    <a:lnTo>
                      <a:pt x="46" y="454"/>
                    </a:lnTo>
                    <a:lnTo>
                      <a:pt x="300" y="372"/>
                    </a:lnTo>
                    <a:lnTo>
                      <a:pt x="239" y="310"/>
                    </a:lnTo>
                    <a:lnTo>
                      <a:pt x="78" y="355"/>
                    </a:lnTo>
                    <a:lnTo>
                      <a:pt x="84" y="183"/>
                    </a:lnTo>
                    <a:lnTo>
                      <a:pt x="156" y="122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00" name="Freeform 227"/>
              <p:cNvSpPr>
                <a:spLocks/>
              </p:cNvSpPr>
              <p:nvPr/>
            </p:nvSpPr>
            <p:spPr bwMode="auto">
              <a:xfrm>
                <a:off x="3558" y="2740"/>
                <a:ext cx="156" cy="54"/>
              </a:xfrm>
              <a:custGeom>
                <a:avLst/>
                <a:gdLst>
                  <a:gd name="T0" fmla="*/ 0 w 470"/>
                  <a:gd name="T1" fmla="*/ 0 h 161"/>
                  <a:gd name="T2" fmla="*/ 0 w 470"/>
                  <a:gd name="T3" fmla="*/ 0 h 161"/>
                  <a:gd name="T4" fmla="*/ 0 w 470"/>
                  <a:gd name="T5" fmla="*/ 0 h 161"/>
                  <a:gd name="T6" fmla="*/ 0 w 470"/>
                  <a:gd name="T7" fmla="*/ 0 h 161"/>
                  <a:gd name="T8" fmla="*/ 0 w 470"/>
                  <a:gd name="T9" fmla="*/ 0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0"/>
                  <a:gd name="T16" fmla="*/ 0 h 161"/>
                  <a:gd name="T17" fmla="*/ 470 w 470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0" h="161">
                    <a:moveTo>
                      <a:pt x="10" y="99"/>
                    </a:moveTo>
                    <a:lnTo>
                      <a:pt x="470" y="0"/>
                    </a:lnTo>
                    <a:lnTo>
                      <a:pt x="0" y="161"/>
                    </a:lnTo>
                    <a:lnTo>
                      <a:pt x="10" y="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01" name="Freeform 228"/>
              <p:cNvSpPr>
                <a:spLocks/>
              </p:cNvSpPr>
              <p:nvPr/>
            </p:nvSpPr>
            <p:spPr bwMode="auto">
              <a:xfrm>
                <a:off x="2933" y="2554"/>
                <a:ext cx="1017" cy="494"/>
              </a:xfrm>
              <a:custGeom>
                <a:avLst/>
                <a:gdLst>
                  <a:gd name="T0" fmla="*/ 0 w 3052"/>
                  <a:gd name="T1" fmla="*/ 0 h 1482"/>
                  <a:gd name="T2" fmla="*/ 0 w 3052"/>
                  <a:gd name="T3" fmla="*/ 0 h 1482"/>
                  <a:gd name="T4" fmla="*/ 0 w 3052"/>
                  <a:gd name="T5" fmla="*/ 0 h 1482"/>
                  <a:gd name="T6" fmla="*/ 0 w 3052"/>
                  <a:gd name="T7" fmla="*/ 0 h 1482"/>
                  <a:gd name="T8" fmla="*/ 0 w 3052"/>
                  <a:gd name="T9" fmla="*/ 0 h 1482"/>
                  <a:gd name="T10" fmla="*/ 0 w 3052"/>
                  <a:gd name="T11" fmla="*/ 0 h 1482"/>
                  <a:gd name="T12" fmla="*/ 0 w 3052"/>
                  <a:gd name="T13" fmla="*/ 0 h 1482"/>
                  <a:gd name="T14" fmla="*/ 0 w 3052"/>
                  <a:gd name="T15" fmla="*/ 0 h 1482"/>
                  <a:gd name="T16" fmla="*/ 0 w 3052"/>
                  <a:gd name="T17" fmla="*/ 0 h 1482"/>
                  <a:gd name="T18" fmla="*/ 0 w 3052"/>
                  <a:gd name="T19" fmla="*/ 0 h 1482"/>
                  <a:gd name="T20" fmla="*/ 0 w 3052"/>
                  <a:gd name="T21" fmla="*/ 0 h 1482"/>
                  <a:gd name="T22" fmla="*/ 0 w 3052"/>
                  <a:gd name="T23" fmla="*/ 0 h 1482"/>
                  <a:gd name="T24" fmla="*/ 0 w 3052"/>
                  <a:gd name="T25" fmla="*/ 0 h 1482"/>
                  <a:gd name="T26" fmla="*/ 0 w 3052"/>
                  <a:gd name="T27" fmla="*/ 0 h 1482"/>
                  <a:gd name="T28" fmla="*/ 0 w 3052"/>
                  <a:gd name="T29" fmla="*/ 0 h 1482"/>
                  <a:gd name="T30" fmla="*/ 0 w 3052"/>
                  <a:gd name="T31" fmla="*/ 0 h 1482"/>
                  <a:gd name="T32" fmla="*/ 0 w 3052"/>
                  <a:gd name="T33" fmla="*/ 0 h 1482"/>
                  <a:gd name="T34" fmla="*/ 0 w 3052"/>
                  <a:gd name="T35" fmla="*/ 0 h 1482"/>
                  <a:gd name="T36" fmla="*/ 0 w 3052"/>
                  <a:gd name="T37" fmla="*/ 0 h 1482"/>
                  <a:gd name="T38" fmla="*/ 0 w 3052"/>
                  <a:gd name="T39" fmla="*/ 0 h 1482"/>
                  <a:gd name="T40" fmla="*/ 0 w 3052"/>
                  <a:gd name="T41" fmla="*/ 0 h 1482"/>
                  <a:gd name="T42" fmla="*/ 0 w 3052"/>
                  <a:gd name="T43" fmla="*/ 0 h 1482"/>
                  <a:gd name="T44" fmla="*/ 0 w 3052"/>
                  <a:gd name="T45" fmla="*/ 0 h 1482"/>
                  <a:gd name="T46" fmla="*/ 0 w 3052"/>
                  <a:gd name="T47" fmla="*/ 0 h 148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052"/>
                  <a:gd name="T73" fmla="*/ 0 h 1482"/>
                  <a:gd name="T74" fmla="*/ 3052 w 3052"/>
                  <a:gd name="T75" fmla="*/ 1482 h 148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052" h="1482">
                    <a:moveTo>
                      <a:pt x="243" y="0"/>
                    </a:moveTo>
                    <a:lnTo>
                      <a:pt x="0" y="37"/>
                    </a:lnTo>
                    <a:lnTo>
                      <a:pt x="7" y="126"/>
                    </a:lnTo>
                    <a:lnTo>
                      <a:pt x="770" y="1337"/>
                    </a:lnTo>
                    <a:lnTo>
                      <a:pt x="2809" y="1107"/>
                    </a:lnTo>
                    <a:lnTo>
                      <a:pt x="2903" y="1151"/>
                    </a:lnTo>
                    <a:lnTo>
                      <a:pt x="2957" y="1237"/>
                    </a:lnTo>
                    <a:lnTo>
                      <a:pt x="2892" y="1419"/>
                    </a:lnTo>
                    <a:lnTo>
                      <a:pt x="2554" y="1482"/>
                    </a:lnTo>
                    <a:lnTo>
                      <a:pt x="2906" y="1482"/>
                    </a:lnTo>
                    <a:lnTo>
                      <a:pt x="3052" y="1259"/>
                    </a:lnTo>
                    <a:lnTo>
                      <a:pt x="3044" y="1078"/>
                    </a:lnTo>
                    <a:lnTo>
                      <a:pt x="2980" y="994"/>
                    </a:lnTo>
                    <a:lnTo>
                      <a:pt x="2626" y="1041"/>
                    </a:lnTo>
                    <a:lnTo>
                      <a:pt x="2561" y="1069"/>
                    </a:lnTo>
                    <a:lnTo>
                      <a:pt x="2484" y="1041"/>
                    </a:lnTo>
                    <a:lnTo>
                      <a:pt x="881" y="1230"/>
                    </a:lnTo>
                    <a:lnTo>
                      <a:pt x="384" y="532"/>
                    </a:lnTo>
                    <a:lnTo>
                      <a:pt x="827" y="1236"/>
                    </a:lnTo>
                    <a:lnTo>
                      <a:pt x="787" y="1295"/>
                    </a:lnTo>
                    <a:lnTo>
                      <a:pt x="31" y="70"/>
                    </a:lnTo>
                    <a:lnTo>
                      <a:pt x="224" y="37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02" name="Freeform 229"/>
              <p:cNvSpPr>
                <a:spLocks/>
              </p:cNvSpPr>
              <p:nvPr/>
            </p:nvSpPr>
            <p:spPr bwMode="auto">
              <a:xfrm>
                <a:off x="2959" y="2664"/>
                <a:ext cx="183" cy="427"/>
              </a:xfrm>
              <a:custGeom>
                <a:avLst/>
                <a:gdLst>
                  <a:gd name="T0" fmla="*/ 0 w 547"/>
                  <a:gd name="T1" fmla="*/ 0 h 1281"/>
                  <a:gd name="T2" fmla="*/ 0 w 547"/>
                  <a:gd name="T3" fmla="*/ 0 h 1281"/>
                  <a:gd name="T4" fmla="*/ 0 w 547"/>
                  <a:gd name="T5" fmla="*/ 0 h 1281"/>
                  <a:gd name="T6" fmla="*/ 0 w 547"/>
                  <a:gd name="T7" fmla="*/ 0 h 1281"/>
                  <a:gd name="T8" fmla="*/ 0 w 547"/>
                  <a:gd name="T9" fmla="*/ 0 h 1281"/>
                  <a:gd name="T10" fmla="*/ 0 w 547"/>
                  <a:gd name="T11" fmla="*/ 0 h 1281"/>
                  <a:gd name="T12" fmla="*/ 0 w 547"/>
                  <a:gd name="T13" fmla="*/ 0 h 1281"/>
                  <a:gd name="T14" fmla="*/ 0 w 547"/>
                  <a:gd name="T15" fmla="*/ 0 h 1281"/>
                  <a:gd name="T16" fmla="*/ 0 w 547"/>
                  <a:gd name="T17" fmla="*/ 0 h 1281"/>
                  <a:gd name="T18" fmla="*/ 0 w 547"/>
                  <a:gd name="T19" fmla="*/ 0 h 1281"/>
                  <a:gd name="T20" fmla="*/ 0 w 547"/>
                  <a:gd name="T21" fmla="*/ 0 h 1281"/>
                  <a:gd name="T22" fmla="*/ 0 w 547"/>
                  <a:gd name="T23" fmla="*/ 0 h 1281"/>
                  <a:gd name="T24" fmla="*/ 0 w 547"/>
                  <a:gd name="T25" fmla="*/ 0 h 1281"/>
                  <a:gd name="T26" fmla="*/ 0 w 547"/>
                  <a:gd name="T27" fmla="*/ 0 h 128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47"/>
                  <a:gd name="T43" fmla="*/ 0 h 1281"/>
                  <a:gd name="T44" fmla="*/ 547 w 547"/>
                  <a:gd name="T45" fmla="*/ 1281 h 128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47" h="1281">
                    <a:moveTo>
                      <a:pt x="71" y="0"/>
                    </a:moveTo>
                    <a:lnTo>
                      <a:pt x="82" y="95"/>
                    </a:lnTo>
                    <a:lnTo>
                      <a:pt x="66" y="175"/>
                    </a:lnTo>
                    <a:lnTo>
                      <a:pt x="38" y="228"/>
                    </a:lnTo>
                    <a:lnTo>
                      <a:pt x="0" y="256"/>
                    </a:lnTo>
                    <a:lnTo>
                      <a:pt x="143" y="527"/>
                    </a:lnTo>
                    <a:lnTo>
                      <a:pt x="547" y="1281"/>
                    </a:lnTo>
                    <a:lnTo>
                      <a:pt x="249" y="604"/>
                    </a:lnTo>
                    <a:lnTo>
                      <a:pt x="66" y="256"/>
                    </a:lnTo>
                    <a:lnTo>
                      <a:pt x="243" y="465"/>
                    </a:lnTo>
                    <a:lnTo>
                      <a:pt x="104" y="189"/>
                    </a:lnTo>
                    <a:lnTo>
                      <a:pt x="143" y="8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03" name="Freeform 230"/>
              <p:cNvSpPr>
                <a:spLocks/>
              </p:cNvSpPr>
              <p:nvPr/>
            </p:nvSpPr>
            <p:spPr bwMode="auto">
              <a:xfrm>
                <a:off x="2904" y="2702"/>
                <a:ext cx="1092" cy="489"/>
              </a:xfrm>
              <a:custGeom>
                <a:avLst/>
                <a:gdLst>
                  <a:gd name="T0" fmla="*/ 0 w 3277"/>
                  <a:gd name="T1" fmla="*/ 0 h 1467"/>
                  <a:gd name="T2" fmla="*/ 0 w 3277"/>
                  <a:gd name="T3" fmla="*/ 0 h 1467"/>
                  <a:gd name="T4" fmla="*/ 0 w 3277"/>
                  <a:gd name="T5" fmla="*/ 0 h 1467"/>
                  <a:gd name="T6" fmla="*/ 0 w 3277"/>
                  <a:gd name="T7" fmla="*/ 0 h 1467"/>
                  <a:gd name="T8" fmla="*/ 0 w 3277"/>
                  <a:gd name="T9" fmla="*/ 0 h 1467"/>
                  <a:gd name="T10" fmla="*/ 0 w 3277"/>
                  <a:gd name="T11" fmla="*/ 0 h 1467"/>
                  <a:gd name="T12" fmla="*/ 0 w 3277"/>
                  <a:gd name="T13" fmla="*/ 0 h 1467"/>
                  <a:gd name="T14" fmla="*/ 0 w 3277"/>
                  <a:gd name="T15" fmla="*/ 0 h 1467"/>
                  <a:gd name="T16" fmla="*/ 0 w 3277"/>
                  <a:gd name="T17" fmla="*/ 0 h 1467"/>
                  <a:gd name="T18" fmla="*/ 0 w 3277"/>
                  <a:gd name="T19" fmla="*/ 0 h 1467"/>
                  <a:gd name="T20" fmla="*/ 0 w 3277"/>
                  <a:gd name="T21" fmla="*/ 0 h 1467"/>
                  <a:gd name="T22" fmla="*/ 0 w 3277"/>
                  <a:gd name="T23" fmla="*/ 0 h 1467"/>
                  <a:gd name="T24" fmla="*/ 0 w 3277"/>
                  <a:gd name="T25" fmla="*/ 0 h 1467"/>
                  <a:gd name="T26" fmla="*/ 0 w 3277"/>
                  <a:gd name="T27" fmla="*/ 0 h 1467"/>
                  <a:gd name="T28" fmla="*/ 0 w 3277"/>
                  <a:gd name="T29" fmla="*/ 0 h 1467"/>
                  <a:gd name="T30" fmla="*/ 0 w 3277"/>
                  <a:gd name="T31" fmla="*/ 0 h 1467"/>
                  <a:gd name="T32" fmla="*/ 0 w 3277"/>
                  <a:gd name="T33" fmla="*/ 0 h 1467"/>
                  <a:gd name="T34" fmla="*/ 0 w 3277"/>
                  <a:gd name="T35" fmla="*/ 0 h 1467"/>
                  <a:gd name="T36" fmla="*/ 0 w 3277"/>
                  <a:gd name="T37" fmla="*/ 0 h 1467"/>
                  <a:gd name="T38" fmla="*/ 0 w 3277"/>
                  <a:gd name="T39" fmla="*/ 0 h 1467"/>
                  <a:gd name="T40" fmla="*/ 0 w 3277"/>
                  <a:gd name="T41" fmla="*/ 0 h 1467"/>
                  <a:gd name="T42" fmla="*/ 0 w 3277"/>
                  <a:gd name="T43" fmla="*/ 0 h 1467"/>
                  <a:gd name="T44" fmla="*/ 0 w 3277"/>
                  <a:gd name="T45" fmla="*/ 0 h 1467"/>
                  <a:gd name="T46" fmla="*/ 0 w 3277"/>
                  <a:gd name="T47" fmla="*/ 0 h 1467"/>
                  <a:gd name="T48" fmla="*/ 0 w 3277"/>
                  <a:gd name="T49" fmla="*/ 0 h 1467"/>
                  <a:gd name="T50" fmla="*/ 0 w 3277"/>
                  <a:gd name="T51" fmla="*/ 0 h 1467"/>
                  <a:gd name="T52" fmla="*/ 0 w 3277"/>
                  <a:gd name="T53" fmla="*/ 0 h 1467"/>
                  <a:gd name="T54" fmla="*/ 0 w 3277"/>
                  <a:gd name="T55" fmla="*/ 0 h 1467"/>
                  <a:gd name="T56" fmla="*/ 0 w 3277"/>
                  <a:gd name="T57" fmla="*/ 0 h 146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277"/>
                  <a:gd name="T88" fmla="*/ 0 h 1467"/>
                  <a:gd name="T89" fmla="*/ 3277 w 3277"/>
                  <a:gd name="T90" fmla="*/ 1467 h 146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277" h="1467">
                    <a:moveTo>
                      <a:pt x="256" y="0"/>
                    </a:moveTo>
                    <a:lnTo>
                      <a:pt x="120" y="62"/>
                    </a:lnTo>
                    <a:lnTo>
                      <a:pt x="12" y="85"/>
                    </a:lnTo>
                    <a:lnTo>
                      <a:pt x="0" y="157"/>
                    </a:lnTo>
                    <a:lnTo>
                      <a:pt x="445" y="993"/>
                    </a:lnTo>
                    <a:lnTo>
                      <a:pt x="635" y="1467"/>
                    </a:lnTo>
                    <a:lnTo>
                      <a:pt x="2530" y="1233"/>
                    </a:lnTo>
                    <a:lnTo>
                      <a:pt x="2601" y="1210"/>
                    </a:lnTo>
                    <a:lnTo>
                      <a:pt x="2702" y="1244"/>
                    </a:lnTo>
                    <a:lnTo>
                      <a:pt x="3045" y="1198"/>
                    </a:lnTo>
                    <a:lnTo>
                      <a:pt x="3199" y="1056"/>
                    </a:lnTo>
                    <a:lnTo>
                      <a:pt x="3277" y="706"/>
                    </a:lnTo>
                    <a:lnTo>
                      <a:pt x="3223" y="456"/>
                    </a:lnTo>
                    <a:lnTo>
                      <a:pt x="2982" y="245"/>
                    </a:lnTo>
                    <a:lnTo>
                      <a:pt x="2511" y="363"/>
                    </a:lnTo>
                    <a:lnTo>
                      <a:pt x="2933" y="371"/>
                    </a:lnTo>
                    <a:lnTo>
                      <a:pt x="3115" y="510"/>
                    </a:lnTo>
                    <a:lnTo>
                      <a:pt x="3196" y="631"/>
                    </a:lnTo>
                    <a:lnTo>
                      <a:pt x="3202" y="811"/>
                    </a:lnTo>
                    <a:lnTo>
                      <a:pt x="3134" y="1027"/>
                    </a:lnTo>
                    <a:lnTo>
                      <a:pt x="3047" y="1124"/>
                    </a:lnTo>
                    <a:lnTo>
                      <a:pt x="2769" y="1161"/>
                    </a:lnTo>
                    <a:lnTo>
                      <a:pt x="2645" y="1121"/>
                    </a:lnTo>
                    <a:lnTo>
                      <a:pt x="2477" y="1205"/>
                    </a:lnTo>
                    <a:lnTo>
                      <a:pt x="688" y="1360"/>
                    </a:lnTo>
                    <a:lnTo>
                      <a:pt x="53" y="107"/>
                    </a:lnTo>
                    <a:lnTo>
                      <a:pt x="270" y="41"/>
                    </a:lnTo>
                    <a:lnTo>
                      <a:pt x="25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04" name="Freeform 231"/>
              <p:cNvSpPr>
                <a:spLocks/>
              </p:cNvSpPr>
              <p:nvPr/>
            </p:nvSpPr>
            <p:spPr bwMode="auto">
              <a:xfrm>
                <a:off x="3148" y="2941"/>
                <a:ext cx="552" cy="163"/>
              </a:xfrm>
              <a:custGeom>
                <a:avLst/>
                <a:gdLst>
                  <a:gd name="T0" fmla="*/ 0 w 1656"/>
                  <a:gd name="T1" fmla="*/ 0 h 489"/>
                  <a:gd name="T2" fmla="*/ 0 w 1656"/>
                  <a:gd name="T3" fmla="*/ 0 h 489"/>
                  <a:gd name="T4" fmla="*/ 0 w 1656"/>
                  <a:gd name="T5" fmla="*/ 0 h 489"/>
                  <a:gd name="T6" fmla="*/ 0 w 1656"/>
                  <a:gd name="T7" fmla="*/ 0 h 489"/>
                  <a:gd name="T8" fmla="*/ 0 w 1656"/>
                  <a:gd name="T9" fmla="*/ 0 h 489"/>
                  <a:gd name="T10" fmla="*/ 0 w 1656"/>
                  <a:gd name="T11" fmla="*/ 0 h 489"/>
                  <a:gd name="T12" fmla="*/ 0 w 1656"/>
                  <a:gd name="T13" fmla="*/ 0 h 489"/>
                  <a:gd name="T14" fmla="*/ 0 w 1656"/>
                  <a:gd name="T15" fmla="*/ 0 h 489"/>
                  <a:gd name="T16" fmla="*/ 0 w 1656"/>
                  <a:gd name="T17" fmla="*/ 0 h 489"/>
                  <a:gd name="T18" fmla="*/ 0 w 1656"/>
                  <a:gd name="T19" fmla="*/ 0 h 489"/>
                  <a:gd name="T20" fmla="*/ 0 w 1656"/>
                  <a:gd name="T21" fmla="*/ 0 h 489"/>
                  <a:gd name="T22" fmla="*/ 0 w 1656"/>
                  <a:gd name="T23" fmla="*/ 0 h 489"/>
                  <a:gd name="T24" fmla="*/ 0 w 1656"/>
                  <a:gd name="T25" fmla="*/ 0 h 489"/>
                  <a:gd name="T26" fmla="*/ 0 w 1656"/>
                  <a:gd name="T27" fmla="*/ 0 h 4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656"/>
                  <a:gd name="T43" fmla="*/ 0 h 489"/>
                  <a:gd name="T44" fmla="*/ 1656 w 1656"/>
                  <a:gd name="T45" fmla="*/ 489 h 48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656" h="489">
                    <a:moveTo>
                      <a:pt x="0" y="489"/>
                    </a:moveTo>
                    <a:lnTo>
                      <a:pt x="133" y="366"/>
                    </a:lnTo>
                    <a:lnTo>
                      <a:pt x="193" y="256"/>
                    </a:lnTo>
                    <a:lnTo>
                      <a:pt x="177" y="123"/>
                    </a:lnTo>
                    <a:lnTo>
                      <a:pt x="1202" y="0"/>
                    </a:lnTo>
                    <a:lnTo>
                      <a:pt x="288" y="157"/>
                    </a:lnTo>
                    <a:lnTo>
                      <a:pt x="248" y="267"/>
                    </a:lnTo>
                    <a:lnTo>
                      <a:pt x="1030" y="223"/>
                    </a:lnTo>
                    <a:lnTo>
                      <a:pt x="232" y="340"/>
                    </a:lnTo>
                    <a:lnTo>
                      <a:pt x="187" y="384"/>
                    </a:lnTo>
                    <a:lnTo>
                      <a:pt x="143" y="411"/>
                    </a:lnTo>
                    <a:lnTo>
                      <a:pt x="1656" y="328"/>
                    </a:lnTo>
                    <a:lnTo>
                      <a:pt x="0" y="4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05" name="Freeform 232"/>
              <p:cNvSpPr>
                <a:spLocks/>
              </p:cNvSpPr>
              <p:nvPr/>
            </p:nvSpPr>
            <p:spPr bwMode="auto">
              <a:xfrm>
                <a:off x="3149" y="2785"/>
                <a:ext cx="253" cy="111"/>
              </a:xfrm>
              <a:custGeom>
                <a:avLst/>
                <a:gdLst>
                  <a:gd name="T0" fmla="*/ 0 w 759"/>
                  <a:gd name="T1" fmla="*/ 0 h 332"/>
                  <a:gd name="T2" fmla="*/ 0 w 759"/>
                  <a:gd name="T3" fmla="*/ 0 h 332"/>
                  <a:gd name="T4" fmla="*/ 0 w 759"/>
                  <a:gd name="T5" fmla="*/ 0 h 332"/>
                  <a:gd name="T6" fmla="*/ 0 w 759"/>
                  <a:gd name="T7" fmla="*/ 0 h 332"/>
                  <a:gd name="T8" fmla="*/ 0 w 759"/>
                  <a:gd name="T9" fmla="*/ 0 h 332"/>
                  <a:gd name="T10" fmla="*/ 0 w 759"/>
                  <a:gd name="T11" fmla="*/ 0 h 332"/>
                  <a:gd name="T12" fmla="*/ 0 w 759"/>
                  <a:gd name="T13" fmla="*/ 0 h 332"/>
                  <a:gd name="T14" fmla="*/ 0 w 759"/>
                  <a:gd name="T15" fmla="*/ 0 h 332"/>
                  <a:gd name="T16" fmla="*/ 0 w 759"/>
                  <a:gd name="T17" fmla="*/ 0 h 332"/>
                  <a:gd name="T18" fmla="*/ 0 w 759"/>
                  <a:gd name="T19" fmla="*/ 0 h 3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59"/>
                  <a:gd name="T31" fmla="*/ 0 h 332"/>
                  <a:gd name="T32" fmla="*/ 759 w 759"/>
                  <a:gd name="T33" fmla="*/ 332 h 3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59" h="332">
                    <a:moveTo>
                      <a:pt x="292" y="0"/>
                    </a:moveTo>
                    <a:lnTo>
                      <a:pt x="0" y="15"/>
                    </a:lnTo>
                    <a:lnTo>
                      <a:pt x="221" y="332"/>
                    </a:lnTo>
                    <a:lnTo>
                      <a:pt x="759" y="291"/>
                    </a:lnTo>
                    <a:lnTo>
                      <a:pt x="700" y="251"/>
                    </a:lnTo>
                    <a:lnTo>
                      <a:pt x="261" y="266"/>
                    </a:lnTo>
                    <a:lnTo>
                      <a:pt x="145" y="71"/>
                    </a:lnTo>
                    <a:lnTo>
                      <a:pt x="360" y="19"/>
                    </a:lnTo>
                    <a:lnTo>
                      <a:pt x="29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06" name="Freeform 233"/>
              <p:cNvSpPr>
                <a:spLocks/>
              </p:cNvSpPr>
              <p:nvPr/>
            </p:nvSpPr>
            <p:spPr bwMode="auto">
              <a:xfrm>
                <a:off x="3582" y="2852"/>
                <a:ext cx="219" cy="28"/>
              </a:xfrm>
              <a:custGeom>
                <a:avLst/>
                <a:gdLst>
                  <a:gd name="T0" fmla="*/ 0 w 657"/>
                  <a:gd name="T1" fmla="*/ 0 h 84"/>
                  <a:gd name="T2" fmla="*/ 0 w 657"/>
                  <a:gd name="T3" fmla="*/ 0 h 84"/>
                  <a:gd name="T4" fmla="*/ 0 w 657"/>
                  <a:gd name="T5" fmla="*/ 0 h 84"/>
                  <a:gd name="T6" fmla="*/ 0 w 657"/>
                  <a:gd name="T7" fmla="*/ 0 h 84"/>
                  <a:gd name="T8" fmla="*/ 0 w 657"/>
                  <a:gd name="T9" fmla="*/ 0 h 84"/>
                  <a:gd name="T10" fmla="*/ 0 w 657"/>
                  <a:gd name="T11" fmla="*/ 0 h 84"/>
                  <a:gd name="T12" fmla="*/ 0 w 657"/>
                  <a:gd name="T13" fmla="*/ 0 h 84"/>
                  <a:gd name="T14" fmla="*/ 0 w 657"/>
                  <a:gd name="T15" fmla="*/ 0 h 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57"/>
                  <a:gd name="T25" fmla="*/ 0 h 84"/>
                  <a:gd name="T26" fmla="*/ 657 w 657"/>
                  <a:gd name="T27" fmla="*/ 84 h 8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57" h="84">
                    <a:moveTo>
                      <a:pt x="0" y="84"/>
                    </a:moveTo>
                    <a:lnTo>
                      <a:pt x="113" y="71"/>
                    </a:lnTo>
                    <a:lnTo>
                      <a:pt x="337" y="42"/>
                    </a:lnTo>
                    <a:lnTo>
                      <a:pt x="558" y="13"/>
                    </a:lnTo>
                    <a:lnTo>
                      <a:pt x="657" y="0"/>
                    </a:lnTo>
                    <a:lnTo>
                      <a:pt x="164" y="17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07" name="Freeform 234"/>
              <p:cNvSpPr>
                <a:spLocks/>
              </p:cNvSpPr>
              <p:nvPr/>
            </p:nvSpPr>
            <p:spPr bwMode="auto">
              <a:xfrm>
                <a:off x="3203" y="2181"/>
                <a:ext cx="608" cy="150"/>
              </a:xfrm>
              <a:custGeom>
                <a:avLst/>
                <a:gdLst>
                  <a:gd name="T0" fmla="*/ 0 w 1825"/>
                  <a:gd name="T1" fmla="*/ 0 h 451"/>
                  <a:gd name="T2" fmla="*/ 0 w 1825"/>
                  <a:gd name="T3" fmla="*/ 0 h 451"/>
                  <a:gd name="T4" fmla="*/ 0 w 1825"/>
                  <a:gd name="T5" fmla="*/ 0 h 451"/>
                  <a:gd name="T6" fmla="*/ 0 w 1825"/>
                  <a:gd name="T7" fmla="*/ 0 h 451"/>
                  <a:gd name="T8" fmla="*/ 0 w 1825"/>
                  <a:gd name="T9" fmla="*/ 0 h 451"/>
                  <a:gd name="T10" fmla="*/ 0 w 1825"/>
                  <a:gd name="T11" fmla="*/ 0 h 451"/>
                  <a:gd name="T12" fmla="*/ 0 w 1825"/>
                  <a:gd name="T13" fmla="*/ 0 h 451"/>
                  <a:gd name="T14" fmla="*/ 0 w 1825"/>
                  <a:gd name="T15" fmla="*/ 0 h 451"/>
                  <a:gd name="T16" fmla="*/ 0 w 1825"/>
                  <a:gd name="T17" fmla="*/ 0 h 451"/>
                  <a:gd name="T18" fmla="*/ 0 w 1825"/>
                  <a:gd name="T19" fmla="*/ 0 h 451"/>
                  <a:gd name="T20" fmla="*/ 0 w 1825"/>
                  <a:gd name="T21" fmla="*/ 0 h 451"/>
                  <a:gd name="T22" fmla="*/ 0 w 1825"/>
                  <a:gd name="T23" fmla="*/ 0 h 451"/>
                  <a:gd name="T24" fmla="*/ 0 w 1825"/>
                  <a:gd name="T25" fmla="*/ 0 h 45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25"/>
                  <a:gd name="T40" fmla="*/ 0 h 451"/>
                  <a:gd name="T41" fmla="*/ 1825 w 1825"/>
                  <a:gd name="T42" fmla="*/ 451 h 45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25" h="451">
                    <a:moveTo>
                      <a:pt x="1825" y="97"/>
                    </a:moveTo>
                    <a:lnTo>
                      <a:pt x="1527" y="47"/>
                    </a:lnTo>
                    <a:lnTo>
                      <a:pt x="1472" y="4"/>
                    </a:lnTo>
                    <a:lnTo>
                      <a:pt x="1391" y="0"/>
                    </a:lnTo>
                    <a:lnTo>
                      <a:pt x="0" y="308"/>
                    </a:lnTo>
                    <a:lnTo>
                      <a:pt x="451" y="451"/>
                    </a:lnTo>
                    <a:lnTo>
                      <a:pt x="1628" y="153"/>
                    </a:lnTo>
                    <a:lnTo>
                      <a:pt x="433" y="385"/>
                    </a:lnTo>
                    <a:lnTo>
                      <a:pt x="310" y="305"/>
                    </a:lnTo>
                    <a:lnTo>
                      <a:pt x="1400" y="42"/>
                    </a:lnTo>
                    <a:lnTo>
                      <a:pt x="1476" y="63"/>
                    </a:lnTo>
                    <a:lnTo>
                      <a:pt x="1825" y="9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08" name="Freeform 235"/>
              <p:cNvSpPr>
                <a:spLocks/>
              </p:cNvSpPr>
              <p:nvPr/>
            </p:nvSpPr>
            <p:spPr bwMode="auto">
              <a:xfrm>
                <a:off x="3653" y="2490"/>
                <a:ext cx="315" cy="128"/>
              </a:xfrm>
              <a:custGeom>
                <a:avLst/>
                <a:gdLst>
                  <a:gd name="T0" fmla="*/ 0 w 945"/>
                  <a:gd name="T1" fmla="*/ 0 h 382"/>
                  <a:gd name="T2" fmla="*/ 0 w 945"/>
                  <a:gd name="T3" fmla="*/ 0 h 382"/>
                  <a:gd name="T4" fmla="*/ 0 w 945"/>
                  <a:gd name="T5" fmla="*/ 0 h 382"/>
                  <a:gd name="T6" fmla="*/ 0 w 945"/>
                  <a:gd name="T7" fmla="*/ 0 h 382"/>
                  <a:gd name="T8" fmla="*/ 0 w 945"/>
                  <a:gd name="T9" fmla="*/ 0 h 382"/>
                  <a:gd name="T10" fmla="*/ 0 w 945"/>
                  <a:gd name="T11" fmla="*/ 0 h 3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45"/>
                  <a:gd name="T19" fmla="*/ 0 h 382"/>
                  <a:gd name="T20" fmla="*/ 945 w 945"/>
                  <a:gd name="T21" fmla="*/ 382 h 38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45" h="382">
                    <a:moveTo>
                      <a:pt x="0" y="382"/>
                    </a:moveTo>
                    <a:lnTo>
                      <a:pt x="272" y="118"/>
                    </a:lnTo>
                    <a:lnTo>
                      <a:pt x="663" y="0"/>
                    </a:lnTo>
                    <a:lnTo>
                      <a:pt x="945" y="118"/>
                    </a:lnTo>
                    <a:lnTo>
                      <a:pt x="0" y="382"/>
                    </a:lnTo>
                    <a:close/>
                  </a:path>
                </a:pathLst>
              </a:custGeom>
              <a:solidFill>
                <a:srgbClr val="F7A8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09" name="Freeform 236"/>
              <p:cNvSpPr>
                <a:spLocks/>
              </p:cNvSpPr>
              <p:nvPr/>
            </p:nvSpPr>
            <p:spPr bwMode="auto">
              <a:xfrm>
                <a:off x="3499" y="2461"/>
                <a:ext cx="561" cy="391"/>
              </a:xfrm>
              <a:custGeom>
                <a:avLst/>
                <a:gdLst>
                  <a:gd name="T0" fmla="*/ 0 w 1682"/>
                  <a:gd name="T1" fmla="*/ 0 h 1174"/>
                  <a:gd name="T2" fmla="*/ 0 w 1682"/>
                  <a:gd name="T3" fmla="*/ 0 h 1174"/>
                  <a:gd name="T4" fmla="*/ 0 w 1682"/>
                  <a:gd name="T5" fmla="*/ 0 h 1174"/>
                  <a:gd name="T6" fmla="*/ 0 w 1682"/>
                  <a:gd name="T7" fmla="*/ 0 h 1174"/>
                  <a:gd name="T8" fmla="*/ 0 w 1682"/>
                  <a:gd name="T9" fmla="*/ 0 h 1174"/>
                  <a:gd name="T10" fmla="*/ 0 w 1682"/>
                  <a:gd name="T11" fmla="*/ 0 h 1174"/>
                  <a:gd name="T12" fmla="*/ 0 w 1682"/>
                  <a:gd name="T13" fmla="*/ 0 h 1174"/>
                  <a:gd name="T14" fmla="*/ 0 w 1682"/>
                  <a:gd name="T15" fmla="*/ 0 h 1174"/>
                  <a:gd name="T16" fmla="*/ 0 w 1682"/>
                  <a:gd name="T17" fmla="*/ 0 h 1174"/>
                  <a:gd name="T18" fmla="*/ 0 w 1682"/>
                  <a:gd name="T19" fmla="*/ 0 h 1174"/>
                  <a:gd name="T20" fmla="*/ 0 w 1682"/>
                  <a:gd name="T21" fmla="*/ 0 h 1174"/>
                  <a:gd name="T22" fmla="*/ 0 w 1682"/>
                  <a:gd name="T23" fmla="*/ 0 h 1174"/>
                  <a:gd name="T24" fmla="*/ 0 w 1682"/>
                  <a:gd name="T25" fmla="*/ 0 h 1174"/>
                  <a:gd name="T26" fmla="*/ 0 w 1682"/>
                  <a:gd name="T27" fmla="*/ 0 h 1174"/>
                  <a:gd name="T28" fmla="*/ 0 w 1682"/>
                  <a:gd name="T29" fmla="*/ 0 h 1174"/>
                  <a:gd name="T30" fmla="*/ 0 w 1682"/>
                  <a:gd name="T31" fmla="*/ 0 h 1174"/>
                  <a:gd name="T32" fmla="*/ 0 w 1682"/>
                  <a:gd name="T33" fmla="*/ 0 h 1174"/>
                  <a:gd name="T34" fmla="*/ 0 w 1682"/>
                  <a:gd name="T35" fmla="*/ 0 h 1174"/>
                  <a:gd name="T36" fmla="*/ 0 w 1682"/>
                  <a:gd name="T37" fmla="*/ 0 h 1174"/>
                  <a:gd name="T38" fmla="*/ 0 w 1682"/>
                  <a:gd name="T39" fmla="*/ 0 h 1174"/>
                  <a:gd name="T40" fmla="*/ 0 w 1682"/>
                  <a:gd name="T41" fmla="*/ 0 h 11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82"/>
                  <a:gd name="T64" fmla="*/ 0 h 1174"/>
                  <a:gd name="T65" fmla="*/ 1682 w 1682"/>
                  <a:gd name="T66" fmla="*/ 1174 h 11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82" h="1174">
                    <a:moveTo>
                      <a:pt x="939" y="0"/>
                    </a:moveTo>
                    <a:lnTo>
                      <a:pt x="1648" y="189"/>
                    </a:lnTo>
                    <a:lnTo>
                      <a:pt x="1682" y="300"/>
                    </a:lnTo>
                    <a:lnTo>
                      <a:pt x="1338" y="417"/>
                    </a:lnTo>
                    <a:lnTo>
                      <a:pt x="1293" y="505"/>
                    </a:lnTo>
                    <a:lnTo>
                      <a:pt x="1316" y="605"/>
                    </a:lnTo>
                    <a:lnTo>
                      <a:pt x="1366" y="678"/>
                    </a:lnTo>
                    <a:lnTo>
                      <a:pt x="1465" y="732"/>
                    </a:lnTo>
                    <a:lnTo>
                      <a:pt x="0" y="1174"/>
                    </a:lnTo>
                    <a:lnTo>
                      <a:pt x="1348" y="716"/>
                    </a:lnTo>
                    <a:lnTo>
                      <a:pt x="1259" y="662"/>
                    </a:lnTo>
                    <a:lnTo>
                      <a:pt x="828" y="755"/>
                    </a:lnTo>
                    <a:lnTo>
                      <a:pt x="1237" y="600"/>
                    </a:lnTo>
                    <a:lnTo>
                      <a:pt x="1243" y="473"/>
                    </a:lnTo>
                    <a:lnTo>
                      <a:pt x="368" y="666"/>
                    </a:lnTo>
                    <a:lnTo>
                      <a:pt x="346" y="573"/>
                    </a:lnTo>
                    <a:lnTo>
                      <a:pt x="1642" y="226"/>
                    </a:lnTo>
                    <a:lnTo>
                      <a:pt x="982" y="68"/>
                    </a:lnTo>
                    <a:lnTo>
                      <a:pt x="474" y="235"/>
                    </a:lnTo>
                    <a:lnTo>
                      <a:pt x="93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10" name="Freeform 237"/>
              <p:cNvSpPr>
                <a:spLocks/>
              </p:cNvSpPr>
              <p:nvPr/>
            </p:nvSpPr>
            <p:spPr bwMode="auto">
              <a:xfrm>
                <a:off x="3770" y="2810"/>
                <a:ext cx="99" cy="47"/>
              </a:xfrm>
              <a:custGeom>
                <a:avLst/>
                <a:gdLst>
                  <a:gd name="T0" fmla="*/ 0 w 297"/>
                  <a:gd name="T1" fmla="*/ 0 h 141"/>
                  <a:gd name="T2" fmla="*/ 0 w 297"/>
                  <a:gd name="T3" fmla="*/ 0 h 141"/>
                  <a:gd name="T4" fmla="*/ 0 w 297"/>
                  <a:gd name="T5" fmla="*/ 0 h 141"/>
                  <a:gd name="T6" fmla="*/ 0 w 297"/>
                  <a:gd name="T7" fmla="*/ 0 h 141"/>
                  <a:gd name="T8" fmla="*/ 0 w 297"/>
                  <a:gd name="T9" fmla="*/ 0 h 141"/>
                  <a:gd name="T10" fmla="*/ 0 w 297"/>
                  <a:gd name="T11" fmla="*/ 0 h 141"/>
                  <a:gd name="T12" fmla="*/ 0 w 297"/>
                  <a:gd name="T13" fmla="*/ 0 h 1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7"/>
                  <a:gd name="T22" fmla="*/ 0 h 141"/>
                  <a:gd name="T23" fmla="*/ 297 w 297"/>
                  <a:gd name="T24" fmla="*/ 141 h 1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7" h="141">
                    <a:moveTo>
                      <a:pt x="197" y="0"/>
                    </a:moveTo>
                    <a:lnTo>
                      <a:pt x="297" y="121"/>
                    </a:lnTo>
                    <a:lnTo>
                      <a:pt x="0" y="141"/>
                    </a:lnTo>
                    <a:lnTo>
                      <a:pt x="169" y="88"/>
                    </a:lnTo>
                    <a:lnTo>
                      <a:pt x="129" y="13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6151" name="Line 238"/>
          <p:cNvSpPr>
            <a:spLocks noChangeShapeType="1"/>
          </p:cNvSpPr>
          <p:nvPr/>
        </p:nvSpPr>
        <p:spPr bwMode="auto">
          <a:xfrm>
            <a:off x="3421063" y="2852738"/>
            <a:ext cx="1511300" cy="0"/>
          </a:xfrm>
          <a:prstGeom prst="line">
            <a:avLst/>
          </a:prstGeom>
          <a:noFill/>
          <a:ln w="1270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2" name="Line 239"/>
          <p:cNvSpPr>
            <a:spLocks noChangeShapeType="1"/>
          </p:cNvSpPr>
          <p:nvPr/>
        </p:nvSpPr>
        <p:spPr bwMode="auto">
          <a:xfrm>
            <a:off x="569913" y="6092825"/>
            <a:ext cx="8351837" cy="0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pic>
        <p:nvPicPr>
          <p:cNvPr id="6153" name="Picture 241" descr="PE01460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0" y="1125538"/>
            <a:ext cx="1628775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Line 242"/>
          <p:cNvSpPr>
            <a:spLocks noChangeShapeType="1"/>
          </p:cNvSpPr>
          <p:nvPr/>
        </p:nvSpPr>
        <p:spPr bwMode="auto">
          <a:xfrm flipH="1">
            <a:off x="1908175" y="3141663"/>
            <a:ext cx="4249738" cy="719137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5" name="Text Box 243"/>
          <p:cNvSpPr txBox="1">
            <a:spLocks noChangeArrowheads="1"/>
          </p:cNvSpPr>
          <p:nvPr/>
        </p:nvSpPr>
        <p:spPr bwMode="auto">
          <a:xfrm>
            <a:off x="395288" y="3798888"/>
            <a:ext cx="19081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мобильного телефона</a:t>
            </a:r>
          </a:p>
        </p:txBody>
      </p:sp>
      <p:sp>
        <p:nvSpPr>
          <p:cNvPr id="6156" name="Text Box 244"/>
          <p:cNvSpPr txBox="1">
            <a:spLocks noChangeArrowheads="1"/>
          </p:cNvSpPr>
          <p:nvPr/>
        </p:nvSpPr>
        <p:spPr bwMode="auto">
          <a:xfrm>
            <a:off x="2627313" y="3860800"/>
            <a:ext cx="17287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 товаров в магазине</a:t>
            </a:r>
          </a:p>
        </p:txBody>
      </p:sp>
      <p:sp>
        <p:nvSpPr>
          <p:cNvPr id="6157" name="Text Box 245"/>
          <p:cNvSpPr txBox="1">
            <a:spLocks noChangeArrowheads="1"/>
          </p:cNvSpPr>
          <p:nvPr/>
        </p:nvSpPr>
        <p:spPr bwMode="auto">
          <a:xfrm>
            <a:off x="6299200" y="3860800"/>
            <a:ext cx="24495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 в Интернете вакансий, досуга, сведений и т.д</a:t>
            </a:r>
            <a:r>
              <a:rPr lang="ru-RU" altLang="ru-RU" sz="2000" dirty="0">
                <a:latin typeface="Arial" charset="0"/>
              </a:rPr>
              <a:t>.</a:t>
            </a:r>
          </a:p>
        </p:txBody>
      </p:sp>
      <p:sp>
        <p:nvSpPr>
          <p:cNvPr id="6158" name="Text Box 246"/>
          <p:cNvSpPr txBox="1">
            <a:spLocks noChangeArrowheads="1"/>
          </p:cNvSpPr>
          <p:nvPr/>
        </p:nvSpPr>
        <p:spPr bwMode="auto">
          <a:xfrm>
            <a:off x="4283075" y="3860800"/>
            <a:ext cx="17287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к новой технике</a:t>
            </a:r>
          </a:p>
        </p:txBody>
      </p:sp>
      <p:sp>
        <p:nvSpPr>
          <p:cNvPr id="6159" name="Line 247"/>
          <p:cNvSpPr>
            <a:spLocks noChangeShapeType="1"/>
          </p:cNvSpPr>
          <p:nvPr/>
        </p:nvSpPr>
        <p:spPr bwMode="auto">
          <a:xfrm flipH="1">
            <a:off x="3563938" y="3141663"/>
            <a:ext cx="2808287" cy="863600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0" name="Line 248"/>
          <p:cNvSpPr>
            <a:spLocks noChangeShapeType="1"/>
          </p:cNvSpPr>
          <p:nvPr/>
        </p:nvSpPr>
        <p:spPr bwMode="auto">
          <a:xfrm flipH="1">
            <a:off x="5435600" y="3141663"/>
            <a:ext cx="1008063" cy="719137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1" name="Line 249"/>
          <p:cNvSpPr>
            <a:spLocks noChangeShapeType="1"/>
          </p:cNvSpPr>
          <p:nvPr/>
        </p:nvSpPr>
        <p:spPr bwMode="auto">
          <a:xfrm>
            <a:off x="6443663" y="3213100"/>
            <a:ext cx="792162" cy="720725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10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448</TotalTime>
  <Words>1109</Words>
  <Application>Microsoft Office PowerPoint</Application>
  <PresentationFormat>Экран (4:3)</PresentationFormat>
  <Paragraphs>211</Paragraphs>
  <Slides>29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Calibri</vt:lpstr>
      <vt:lpstr>Palatino Linotype</vt:lpstr>
      <vt:lpstr>Times New Roman</vt:lpstr>
      <vt:lpstr>Verdana</vt:lpstr>
      <vt:lpstr>Wingdings</vt:lpstr>
      <vt:lpstr>Базовая</vt:lpstr>
      <vt:lpstr>Презентация PowerPoint</vt:lpstr>
      <vt:lpstr>СОДЕРЖАНИЕ ЛЕКЦИИ:</vt:lpstr>
      <vt:lpstr>ОСНОВНЫЕ ПОНЯТИЯ</vt:lpstr>
      <vt:lpstr>Презентация PowerPoint</vt:lpstr>
      <vt:lpstr>Вызовы современной цивилизации</vt:lpstr>
      <vt:lpstr>Информация к размышлению</vt:lpstr>
      <vt:lpstr>Информационная эпоха: экономика, общество и культура (Мануэль Кастельс)</vt:lpstr>
      <vt:lpstr>Вызовы к современному образованию</vt:lpstr>
      <vt:lpstr>Презентация PowerPoint</vt:lpstr>
      <vt:lpstr>Культурная недостаточность школьного образования</vt:lpstr>
      <vt:lpstr>Педагогическая недостаточность образования (опыт форсайт анализа)</vt:lpstr>
      <vt:lpstr>ТРУД КАК  ПОЛЕЗНАЯ ЗАНЯТОСТЬ ЧЕЛОВЕКА</vt:lpstr>
      <vt:lpstr>Досуг в контексте современной цивилизации</vt:lpstr>
      <vt:lpstr>Новые ориентиры целеполагания в образовании</vt:lpstr>
      <vt:lpstr>«Человек XXI века» кто он?</vt:lpstr>
      <vt:lpstr>Содержание образования:</vt:lpstr>
      <vt:lpstr>Новому обществу- новое образование</vt:lpstr>
      <vt:lpstr>Презентация PowerPoint</vt:lpstr>
      <vt:lpstr>Презентация PowerPoint</vt:lpstr>
      <vt:lpstr>Презентация PowerPoint</vt:lpstr>
      <vt:lpstr>Детский лагерь как пространство образования</vt:lpstr>
      <vt:lpstr>Детский оздоровительный лагерь</vt:lpstr>
      <vt:lpstr>Детский лагерь-новое образовательное пространство</vt:lpstr>
      <vt:lpstr>Портрет педагога для сферы детского досуга и неформального образования</vt:lpstr>
      <vt:lpstr>ВОЖАТЫЙ:  Педагог-организатор детского образовательного лагеря</vt:lpstr>
      <vt:lpstr>Содержание специальных профессиональных компетенций, соответствующих профессиональной деятельности педагога-организатора детского отдыха</vt:lpstr>
      <vt:lpstr> Новая стратегия подготовки педагогов-организаторов детского отдыха  </vt:lpstr>
      <vt:lpstr>Технология профессиональной подготовки педагога – организатора детского отдыха </vt:lpstr>
      <vt:lpstr>Благодарю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odiak@mail.ru</cp:lastModifiedBy>
  <cp:revision>27</cp:revision>
  <dcterms:created xsi:type="dcterms:W3CDTF">2015-12-15T12:49:27Z</dcterms:created>
  <dcterms:modified xsi:type="dcterms:W3CDTF">2018-11-18T03:51:08Z</dcterms:modified>
</cp:coreProperties>
</file>