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4.jpg" ContentType="image/jpeg"/>
  <Override PartName="/ppt/media/image16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6.jpg" ContentType="image/jpeg"/>
  <Override PartName="/ppt/media/image27.jpg" ContentType="image/jpeg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7" r:id="rId2"/>
    <p:sldId id="273" r:id="rId3"/>
    <p:sldId id="286" r:id="rId4"/>
    <p:sldId id="276" r:id="rId5"/>
    <p:sldId id="277" r:id="rId6"/>
    <p:sldId id="278" r:id="rId7"/>
    <p:sldId id="258" r:id="rId8"/>
    <p:sldId id="279" r:id="rId9"/>
    <p:sldId id="267" r:id="rId10"/>
    <p:sldId id="280" r:id="rId11"/>
    <p:sldId id="256" r:id="rId12"/>
    <p:sldId id="259" r:id="rId13"/>
    <p:sldId id="260" r:id="rId14"/>
    <p:sldId id="264" r:id="rId15"/>
    <p:sldId id="281" r:id="rId16"/>
    <p:sldId id="282" r:id="rId17"/>
    <p:sldId id="284" r:id="rId18"/>
    <p:sldId id="283" r:id="rId19"/>
    <p:sldId id="285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162"/>
    <a:srgbClr val="EA4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23F51-C9EC-432C-B674-670018021843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34D6BBF-E54B-4F32-BA5B-5ABE95847CAE}">
      <dgm:prSet phldrT="[Текст]" custT="1"/>
      <dgm:spPr/>
      <dgm:t>
        <a:bodyPr/>
        <a:lstStyle/>
        <a:p>
          <a:pPr algn="l"/>
          <a:r>
            <a:rPr lang="ru-RU" sz="2000" dirty="0" smtClean="0"/>
            <a:t>Сфера детского отдыха: критерии педагогической безопасности</a:t>
          </a:r>
          <a:endParaRPr lang="ru-RU" sz="2000" dirty="0"/>
        </a:p>
      </dgm:t>
    </dgm:pt>
    <dgm:pt modelId="{104A322F-C2D5-4833-98BB-AC0C1824C0B0}" type="parTrans" cxnId="{0D77554C-032B-46A8-901A-A74BFB819B4B}">
      <dgm:prSet/>
      <dgm:spPr/>
      <dgm:t>
        <a:bodyPr/>
        <a:lstStyle/>
        <a:p>
          <a:endParaRPr lang="ru-RU"/>
        </a:p>
      </dgm:t>
    </dgm:pt>
    <dgm:pt modelId="{14FCADD1-3160-49E4-BEAF-3438E1D6A0A2}" type="sibTrans" cxnId="{0D77554C-032B-46A8-901A-A74BFB819B4B}">
      <dgm:prSet/>
      <dgm:spPr/>
      <dgm:t>
        <a:bodyPr/>
        <a:lstStyle/>
        <a:p>
          <a:endParaRPr lang="ru-RU"/>
        </a:p>
      </dgm:t>
    </dgm:pt>
    <dgm:pt modelId="{D20118A9-C855-4344-AB9B-B252B0BA02B7}">
      <dgm:prSet phldrT="[Текст]" custT="1"/>
      <dgm:spPr/>
      <dgm:t>
        <a:bodyPr/>
        <a:lstStyle/>
        <a:p>
          <a:r>
            <a:rPr lang="ru-RU" sz="2000" dirty="0" smtClean="0"/>
            <a:t>Технологии безопасного педагогического влияния в сфере детского отдыха</a:t>
          </a:r>
          <a:endParaRPr lang="ru-RU" sz="2000" dirty="0"/>
        </a:p>
      </dgm:t>
    </dgm:pt>
    <dgm:pt modelId="{0345DD14-132C-4535-92DD-F40F118349CD}" type="parTrans" cxnId="{4A94286D-C78F-49A8-8A59-5CBA11EC2A29}">
      <dgm:prSet/>
      <dgm:spPr/>
      <dgm:t>
        <a:bodyPr/>
        <a:lstStyle/>
        <a:p>
          <a:endParaRPr lang="ru-RU"/>
        </a:p>
      </dgm:t>
    </dgm:pt>
    <dgm:pt modelId="{D91BEE7E-3836-489F-92D1-8F318D40C990}" type="sibTrans" cxnId="{4A94286D-C78F-49A8-8A59-5CBA11EC2A29}">
      <dgm:prSet/>
      <dgm:spPr/>
      <dgm:t>
        <a:bodyPr/>
        <a:lstStyle/>
        <a:p>
          <a:endParaRPr lang="ru-RU"/>
        </a:p>
      </dgm:t>
    </dgm:pt>
    <dgm:pt modelId="{3BB6D578-F355-4314-9927-90DC5647BAB8}">
      <dgm:prSet phldrT="[Текст]" custT="1"/>
      <dgm:spPr/>
      <dgm:t>
        <a:bodyPr/>
        <a:lstStyle/>
        <a:p>
          <a:r>
            <a:rPr lang="ru-RU" sz="2000" dirty="0" smtClean="0"/>
            <a:t>Требования к личности педагога-организатора детского отдыха</a:t>
          </a:r>
          <a:endParaRPr lang="ru-RU" sz="2000" dirty="0"/>
        </a:p>
      </dgm:t>
    </dgm:pt>
    <dgm:pt modelId="{C8930715-5D35-4657-9DEE-1C5BADDD44B0}" type="parTrans" cxnId="{A6AC5722-8429-41D5-8779-AB0209DFAED0}">
      <dgm:prSet/>
      <dgm:spPr/>
      <dgm:t>
        <a:bodyPr/>
        <a:lstStyle/>
        <a:p>
          <a:endParaRPr lang="ru-RU"/>
        </a:p>
      </dgm:t>
    </dgm:pt>
    <dgm:pt modelId="{2961B67D-0AD3-47D9-ABB0-3DA986BE6787}" type="sibTrans" cxnId="{A6AC5722-8429-41D5-8779-AB0209DFAED0}">
      <dgm:prSet/>
      <dgm:spPr/>
      <dgm:t>
        <a:bodyPr/>
        <a:lstStyle/>
        <a:p>
          <a:endParaRPr lang="ru-RU"/>
        </a:p>
      </dgm:t>
    </dgm:pt>
    <dgm:pt modelId="{6E6608BA-3434-428B-A355-755E499747D3}" type="pres">
      <dgm:prSet presAssocID="{0CC23F51-C9EC-432C-B674-6700180218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F4A52-2827-4019-B9F5-5203E0D104C4}" type="pres">
      <dgm:prSet presAssocID="{634D6BBF-E54B-4F32-BA5B-5ABE95847CAE}" presName="parentLin" presStyleCnt="0"/>
      <dgm:spPr/>
    </dgm:pt>
    <dgm:pt modelId="{2A449EC7-147A-4669-A2E7-DEFB8D7B3ADB}" type="pres">
      <dgm:prSet presAssocID="{634D6BBF-E54B-4F32-BA5B-5ABE95847C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3255F7-18BE-4FDF-BD82-17E434E6E51C}" type="pres">
      <dgm:prSet presAssocID="{634D6BBF-E54B-4F32-BA5B-5ABE95847CAE}" presName="parentText" presStyleLbl="node1" presStyleIdx="0" presStyleCnt="3" custScaleX="94524" custScaleY="90622" custLinFactNeighborX="1010" custLinFactNeighborY="3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C95C7-B97F-46C0-AC07-846191D4FB71}" type="pres">
      <dgm:prSet presAssocID="{634D6BBF-E54B-4F32-BA5B-5ABE95847CAE}" presName="negativeSpace" presStyleCnt="0"/>
      <dgm:spPr/>
    </dgm:pt>
    <dgm:pt modelId="{449C8030-44D6-45F8-ADA0-2A8F46EB18E1}" type="pres">
      <dgm:prSet presAssocID="{634D6BBF-E54B-4F32-BA5B-5ABE95847CAE}" presName="childText" presStyleLbl="conFgAcc1" presStyleIdx="0" presStyleCnt="3">
        <dgm:presLayoutVars>
          <dgm:bulletEnabled val="1"/>
        </dgm:presLayoutVars>
      </dgm:prSet>
      <dgm:spPr/>
    </dgm:pt>
    <dgm:pt modelId="{DE1E30AA-8627-424C-BC65-98E75BF57923}" type="pres">
      <dgm:prSet presAssocID="{14FCADD1-3160-49E4-BEAF-3438E1D6A0A2}" presName="spaceBetweenRectangles" presStyleCnt="0"/>
      <dgm:spPr/>
    </dgm:pt>
    <dgm:pt modelId="{FC260784-8012-4A65-BACD-603B7E1C1939}" type="pres">
      <dgm:prSet presAssocID="{D20118A9-C855-4344-AB9B-B252B0BA02B7}" presName="parentLin" presStyleCnt="0"/>
      <dgm:spPr/>
    </dgm:pt>
    <dgm:pt modelId="{338695C2-6A16-4E02-996D-43EB03A522FA}" type="pres">
      <dgm:prSet presAssocID="{D20118A9-C855-4344-AB9B-B252B0BA02B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E2A26E5-02E0-4DD8-AC6C-6AC5688DE7F4}" type="pres">
      <dgm:prSet presAssocID="{D20118A9-C855-4344-AB9B-B252B0BA02B7}" presName="parentText" presStyleLbl="node1" presStyleIdx="1" presStyleCnt="3" custScaleX="97226" custScaleY="78236" custLinFactX="1587" custLinFactNeighborX="100000" custLinFactNeighborY="-38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BB895-0970-49CD-8724-345FFFC7802D}" type="pres">
      <dgm:prSet presAssocID="{D20118A9-C855-4344-AB9B-B252B0BA02B7}" presName="negativeSpace" presStyleCnt="0"/>
      <dgm:spPr/>
    </dgm:pt>
    <dgm:pt modelId="{8D10CB15-14B6-4EE7-A078-0086C04B48F3}" type="pres">
      <dgm:prSet presAssocID="{D20118A9-C855-4344-AB9B-B252B0BA02B7}" presName="childText" presStyleLbl="conFgAcc1" presStyleIdx="1" presStyleCnt="3">
        <dgm:presLayoutVars>
          <dgm:bulletEnabled val="1"/>
        </dgm:presLayoutVars>
      </dgm:prSet>
      <dgm:spPr/>
    </dgm:pt>
    <dgm:pt modelId="{8A7D4C6F-3C14-473B-978F-CC1FDCEC3309}" type="pres">
      <dgm:prSet presAssocID="{D91BEE7E-3836-489F-92D1-8F318D40C990}" presName="spaceBetweenRectangles" presStyleCnt="0"/>
      <dgm:spPr/>
    </dgm:pt>
    <dgm:pt modelId="{AE8C9FC1-3297-4F5D-A3C4-BF324C50A75C}" type="pres">
      <dgm:prSet presAssocID="{3BB6D578-F355-4314-9927-90DC5647BAB8}" presName="parentLin" presStyleCnt="0"/>
      <dgm:spPr/>
    </dgm:pt>
    <dgm:pt modelId="{33662443-9C99-45CD-97A7-0976702078EE}" type="pres">
      <dgm:prSet presAssocID="{3BB6D578-F355-4314-9927-90DC5647BAB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6F8373-C42A-4C6F-847A-B6D73159329A}" type="pres">
      <dgm:prSet presAssocID="{3BB6D578-F355-4314-9927-90DC5647BAB8}" presName="parentText" presStyleLbl="node1" presStyleIdx="2" presStyleCnt="3" custScaleX="91170" custScaleY="82415" custLinFactX="15658" custLinFactNeighborX="100000" custLinFactNeighborY="-226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5FF77-ACFD-4422-B2DE-BB5A35D8551A}" type="pres">
      <dgm:prSet presAssocID="{3BB6D578-F355-4314-9927-90DC5647BAB8}" presName="negativeSpace" presStyleCnt="0"/>
      <dgm:spPr/>
    </dgm:pt>
    <dgm:pt modelId="{3FF976E3-D597-4115-BD7C-E9D70577DD7A}" type="pres">
      <dgm:prSet presAssocID="{3BB6D578-F355-4314-9927-90DC5647BA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F58043-19F3-413F-AD6E-810F7C90737F}" type="presOf" srcId="{634D6BBF-E54B-4F32-BA5B-5ABE95847CAE}" destId="{FB3255F7-18BE-4FDF-BD82-17E434E6E51C}" srcOrd="1" destOrd="0" presId="urn:microsoft.com/office/officeart/2005/8/layout/list1"/>
    <dgm:cxn modelId="{27226485-ED64-4DE6-AE8D-5CEEF40388AA}" type="presOf" srcId="{0CC23F51-C9EC-432C-B674-670018021843}" destId="{6E6608BA-3434-428B-A355-755E499747D3}" srcOrd="0" destOrd="0" presId="urn:microsoft.com/office/officeart/2005/8/layout/list1"/>
    <dgm:cxn modelId="{F411E5A8-0EC0-4F82-8345-07968834FE6C}" type="presOf" srcId="{3BB6D578-F355-4314-9927-90DC5647BAB8}" destId="{33662443-9C99-45CD-97A7-0976702078EE}" srcOrd="0" destOrd="0" presId="urn:microsoft.com/office/officeart/2005/8/layout/list1"/>
    <dgm:cxn modelId="{0D77554C-032B-46A8-901A-A74BFB819B4B}" srcId="{0CC23F51-C9EC-432C-B674-670018021843}" destId="{634D6BBF-E54B-4F32-BA5B-5ABE95847CAE}" srcOrd="0" destOrd="0" parTransId="{104A322F-C2D5-4833-98BB-AC0C1824C0B0}" sibTransId="{14FCADD1-3160-49E4-BEAF-3438E1D6A0A2}"/>
    <dgm:cxn modelId="{423F5525-D5C0-42D5-B539-36C06F4CA40F}" type="presOf" srcId="{3BB6D578-F355-4314-9927-90DC5647BAB8}" destId="{B66F8373-C42A-4C6F-847A-B6D73159329A}" srcOrd="1" destOrd="0" presId="urn:microsoft.com/office/officeart/2005/8/layout/list1"/>
    <dgm:cxn modelId="{92A10AB4-8B3B-4963-AB40-EB005BBE7073}" type="presOf" srcId="{634D6BBF-E54B-4F32-BA5B-5ABE95847CAE}" destId="{2A449EC7-147A-4669-A2E7-DEFB8D7B3ADB}" srcOrd="0" destOrd="0" presId="urn:microsoft.com/office/officeart/2005/8/layout/list1"/>
    <dgm:cxn modelId="{4A94286D-C78F-49A8-8A59-5CBA11EC2A29}" srcId="{0CC23F51-C9EC-432C-B674-670018021843}" destId="{D20118A9-C855-4344-AB9B-B252B0BA02B7}" srcOrd="1" destOrd="0" parTransId="{0345DD14-132C-4535-92DD-F40F118349CD}" sibTransId="{D91BEE7E-3836-489F-92D1-8F318D40C990}"/>
    <dgm:cxn modelId="{531D2288-18D5-4CD2-AFEB-FBE2842EC487}" type="presOf" srcId="{D20118A9-C855-4344-AB9B-B252B0BA02B7}" destId="{338695C2-6A16-4E02-996D-43EB03A522FA}" srcOrd="0" destOrd="0" presId="urn:microsoft.com/office/officeart/2005/8/layout/list1"/>
    <dgm:cxn modelId="{A6AC5722-8429-41D5-8779-AB0209DFAED0}" srcId="{0CC23F51-C9EC-432C-B674-670018021843}" destId="{3BB6D578-F355-4314-9927-90DC5647BAB8}" srcOrd="2" destOrd="0" parTransId="{C8930715-5D35-4657-9DEE-1C5BADDD44B0}" sibTransId="{2961B67D-0AD3-47D9-ABB0-3DA986BE6787}"/>
    <dgm:cxn modelId="{27686509-6DDD-45B7-B0F8-A5AB8142749D}" type="presOf" srcId="{D20118A9-C855-4344-AB9B-B252B0BA02B7}" destId="{2E2A26E5-02E0-4DD8-AC6C-6AC5688DE7F4}" srcOrd="1" destOrd="0" presId="urn:microsoft.com/office/officeart/2005/8/layout/list1"/>
    <dgm:cxn modelId="{7F180E9A-58C8-4F43-A468-589A20BBF783}" type="presParOf" srcId="{6E6608BA-3434-428B-A355-755E499747D3}" destId="{E61F4A52-2827-4019-B9F5-5203E0D104C4}" srcOrd="0" destOrd="0" presId="urn:microsoft.com/office/officeart/2005/8/layout/list1"/>
    <dgm:cxn modelId="{FC3C0820-1FA8-4657-8AA6-1DC47DBE2E5E}" type="presParOf" srcId="{E61F4A52-2827-4019-B9F5-5203E0D104C4}" destId="{2A449EC7-147A-4669-A2E7-DEFB8D7B3ADB}" srcOrd="0" destOrd="0" presId="urn:microsoft.com/office/officeart/2005/8/layout/list1"/>
    <dgm:cxn modelId="{54F4F63E-50EF-4587-9949-C25E9F6B42FF}" type="presParOf" srcId="{E61F4A52-2827-4019-B9F5-5203E0D104C4}" destId="{FB3255F7-18BE-4FDF-BD82-17E434E6E51C}" srcOrd="1" destOrd="0" presId="urn:microsoft.com/office/officeart/2005/8/layout/list1"/>
    <dgm:cxn modelId="{A2A3E3EE-4F8D-4AEB-BCB2-B94D4549B053}" type="presParOf" srcId="{6E6608BA-3434-428B-A355-755E499747D3}" destId="{BF4C95C7-B97F-46C0-AC07-846191D4FB71}" srcOrd="1" destOrd="0" presId="urn:microsoft.com/office/officeart/2005/8/layout/list1"/>
    <dgm:cxn modelId="{72FFF325-CC73-4971-8325-C84EB34C698A}" type="presParOf" srcId="{6E6608BA-3434-428B-A355-755E499747D3}" destId="{449C8030-44D6-45F8-ADA0-2A8F46EB18E1}" srcOrd="2" destOrd="0" presId="urn:microsoft.com/office/officeart/2005/8/layout/list1"/>
    <dgm:cxn modelId="{E01E2E20-0FF6-42D5-B14A-5FE298A46F2A}" type="presParOf" srcId="{6E6608BA-3434-428B-A355-755E499747D3}" destId="{DE1E30AA-8627-424C-BC65-98E75BF57923}" srcOrd="3" destOrd="0" presId="urn:microsoft.com/office/officeart/2005/8/layout/list1"/>
    <dgm:cxn modelId="{3304EFFF-0226-4362-A2A6-FB19639D65C3}" type="presParOf" srcId="{6E6608BA-3434-428B-A355-755E499747D3}" destId="{FC260784-8012-4A65-BACD-603B7E1C1939}" srcOrd="4" destOrd="0" presId="urn:microsoft.com/office/officeart/2005/8/layout/list1"/>
    <dgm:cxn modelId="{92F7E552-33DE-4093-9252-F89CE96E192B}" type="presParOf" srcId="{FC260784-8012-4A65-BACD-603B7E1C1939}" destId="{338695C2-6A16-4E02-996D-43EB03A522FA}" srcOrd="0" destOrd="0" presId="urn:microsoft.com/office/officeart/2005/8/layout/list1"/>
    <dgm:cxn modelId="{C5395E62-3D02-4F89-B926-A5EFB585907E}" type="presParOf" srcId="{FC260784-8012-4A65-BACD-603B7E1C1939}" destId="{2E2A26E5-02E0-4DD8-AC6C-6AC5688DE7F4}" srcOrd="1" destOrd="0" presId="urn:microsoft.com/office/officeart/2005/8/layout/list1"/>
    <dgm:cxn modelId="{77AAA149-FCBD-4A12-A68A-00A5A4470D8B}" type="presParOf" srcId="{6E6608BA-3434-428B-A355-755E499747D3}" destId="{D89BB895-0970-49CD-8724-345FFFC7802D}" srcOrd="5" destOrd="0" presId="urn:microsoft.com/office/officeart/2005/8/layout/list1"/>
    <dgm:cxn modelId="{F4CBEA38-15AC-497A-A0FF-A9D64AF9A632}" type="presParOf" srcId="{6E6608BA-3434-428B-A355-755E499747D3}" destId="{8D10CB15-14B6-4EE7-A078-0086C04B48F3}" srcOrd="6" destOrd="0" presId="urn:microsoft.com/office/officeart/2005/8/layout/list1"/>
    <dgm:cxn modelId="{DE73A53A-5B7B-4CDA-9434-FD8E1166A837}" type="presParOf" srcId="{6E6608BA-3434-428B-A355-755E499747D3}" destId="{8A7D4C6F-3C14-473B-978F-CC1FDCEC3309}" srcOrd="7" destOrd="0" presId="urn:microsoft.com/office/officeart/2005/8/layout/list1"/>
    <dgm:cxn modelId="{5FDE1E92-B098-438C-8C36-3E5D184670F6}" type="presParOf" srcId="{6E6608BA-3434-428B-A355-755E499747D3}" destId="{AE8C9FC1-3297-4F5D-A3C4-BF324C50A75C}" srcOrd="8" destOrd="0" presId="urn:microsoft.com/office/officeart/2005/8/layout/list1"/>
    <dgm:cxn modelId="{F0B4BDEC-6150-4F7A-AD30-51087F8742AE}" type="presParOf" srcId="{AE8C9FC1-3297-4F5D-A3C4-BF324C50A75C}" destId="{33662443-9C99-45CD-97A7-0976702078EE}" srcOrd="0" destOrd="0" presId="urn:microsoft.com/office/officeart/2005/8/layout/list1"/>
    <dgm:cxn modelId="{22982606-5E75-42AF-9BE3-2A27585D53F8}" type="presParOf" srcId="{AE8C9FC1-3297-4F5D-A3C4-BF324C50A75C}" destId="{B66F8373-C42A-4C6F-847A-B6D73159329A}" srcOrd="1" destOrd="0" presId="urn:microsoft.com/office/officeart/2005/8/layout/list1"/>
    <dgm:cxn modelId="{1F483FC2-A846-498D-A464-ECA65FF79BF3}" type="presParOf" srcId="{6E6608BA-3434-428B-A355-755E499747D3}" destId="{0635FF77-ACFD-4422-B2DE-BB5A35D8551A}" srcOrd="9" destOrd="0" presId="urn:microsoft.com/office/officeart/2005/8/layout/list1"/>
    <dgm:cxn modelId="{E543F263-EC62-4E24-9E87-CE6B8F6724EF}" type="presParOf" srcId="{6E6608BA-3434-428B-A355-755E499747D3}" destId="{3FF976E3-D597-4115-BD7C-E9D70577DD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80FF5-2011-4F0C-909B-9445E6E1E9AF}" type="doc">
      <dgm:prSet loTypeId="urn:microsoft.com/office/officeart/2005/8/layout/pyramid1" loCatId="pyramid" qsTypeId="urn:microsoft.com/office/officeart/2005/8/quickstyle/3d6" qsCatId="3D" csTypeId="urn:microsoft.com/office/officeart/2005/8/colors/accent1_2" csCatId="accent1" phldr="1"/>
      <dgm:spPr/>
    </dgm:pt>
    <dgm:pt modelId="{CB52E079-8977-4C01-A2D5-297D6B3075E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CF75986-59D6-4772-8B50-7F2B8FDB4B1A}" type="parTrans" cxnId="{0B78C780-28B7-4A9F-85F1-2E544CD5E900}">
      <dgm:prSet/>
      <dgm:spPr/>
      <dgm:t>
        <a:bodyPr/>
        <a:lstStyle/>
        <a:p>
          <a:endParaRPr lang="ru-RU"/>
        </a:p>
      </dgm:t>
    </dgm:pt>
    <dgm:pt modelId="{8AABADCD-B58F-48BF-8FE5-1A6BB020411D}" type="sibTrans" cxnId="{0B78C780-28B7-4A9F-85F1-2E544CD5E900}">
      <dgm:prSet/>
      <dgm:spPr/>
      <dgm:t>
        <a:bodyPr/>
        <a:lstStyle/>
        <a:p>
          <a:endParaRPr lang="ru-RU"/>
        </a:p>
      </dgm:t>
    </dgm:pt>
    <dgm:pt modelId="{AAD5675D-76C9-418E-9511-1017BD64790F}">
      <dgm:prSet phldrT="[Текст]"/>
      <dgm:spPr/>
      <dgm:t>
        <a:bodyPr/>
        <a:lstStyle/>
        <a:p>
          <a:r>
            <a:rPr lang="ru-RU" dirty="0" smtClean="0"/>
            <a:t>Праздники</a:t>
          </a:r>
          <a:endParaRPr lang="ru-RU" dirty="0"/>
        </a:p>
      </dgm:t>
    </dgm:pt>
    <dgm:pt modelId="{F616370E-0A97-42E4-A279-D957DA4DFA79}" type="parTrans" cxnId="{95ACC9BE-F237-4949-B19F-572353F7EF73}">
      <dgm:prSet/>
      <dgm:spPr/>
      <dgm:t>
        <a:bodyPr/>
        <a:lstStyle/>
        <a:p>
          <a:endParaRPr lang="ru-RU"/>
        </a:p>
      </dgm:t>
    </dgm:pt>
    <dgm:pt modelId="{65D035B8-1369-401D-8F0B-B1A3A6590BFE}" type="sibTrans" cxnId="{95ACC9BE-F237-4949-B19F-572353F7EF73}">
      <dgm:prSet/>
      <dgm:spPr/>
      <dgm:t>
        <a:bodyPr/>
        <a:lstStyle/>
        <a:p>
          <a:endParaRPr lang="ru-RU"/>
        </a:p>
      </dgm:t>
    </dgm:pt>
    <dgm:pt modelId="{FD251839-FE7C-4F47-8858-C76FD765E11F}">
      <dgm:prSet phldrT="[Текст]" custT="1"/>
      <dgm:spPr/>
      <dgm:t>
        <a:bodyPr/>
        <a:lstStyle/>
        <a:p>
          <a:r>
            <a:rPr lang="ru-RU" sz="1800" b="1" dirty="0" smtClean="0"/>
            <a:t>Созерцание природы</a:t>
          </a:r>
          <a:endParaRPr lang="ru-RU" sz="1800" b="1" dirty="0"/>
        </a:p>
      </dgm:t>
    </dgm:pt>
    <dgm:pt modelId="{C91C677D-3A8C-4C6D-9BED-61CCB58078B9}" type="parTrans" cxnId="{C69C270F-13AA-444A-B3A3-2B713BE7F833}">
      <dgm:prSet/>
      <dgm:spPr/>
      <dgm:t>
        <a:bodyPr/>
        <a:lstStyle/>
        <a:p>
          <a:endParaRPr lang="ru-RU"/>
        </a:p>
      </dgm:t>
    </dgm:pt>
    <dgm:pt modelId="{395AA598-5563-4247-9F08-9C662D6D3A0C}" type="sibTrans" cxnId="{C69C270F-13AA-444A-B3A3-2B713BE7F833}">
      <dgm:prSet/>
      <dgm:spPr/>
      <dgm:t>
        <a:bodyPr/>
        <a:lstStyle/>
        <a:p>
          <a:endParaRPr lang="ru-RU"/>
        </a:p>
      </dgm:t>
    </dgm:pt>
    <dgm:pt modelId="{5CE8C673-E16D-4B26-9071-C223F0F722F5}">
      <dgm:prSet custT="1"/>
      <dgm:spPr/>
      <dgm:t>
        <a:bodyPr/>
        <a:lstStyle/>
        <a:p>
          <a:r>
            <a:rPr lang="ru-RU" sz="1800" b="1" dirty="0" smtClean="0"/>
            <a:t>Творчество </a:t>
          </a:r>
          <a:endParaRPr lang="ru-RU" sz="1800" b="1" dirty="0"/>
        </a:p>
      </dgm:t>
    </dgm:pt>
    <dgm:pt modelId="{70F058E9-2352-478C-AFA2-96BAEBB170D4}" type="parTrans" cxnId="{29CF8890-8651-42B4-A0B4-9CE8A585DE5D}">
      <dgm:prSet/>
      <dgm:spPr/>
      <dgm:t>
        <a:bodyPr/>
        <a:lstStyle/>
        <a:p>
          <a:endParaRPr lang="ru-RU"/>
        </a:p>
      </dgm:t>
    </dgm:pt>
    <dgm:pt modelId="{551761BD-EFD1-4C69-A8B5-7C2CB56F625E}" type="sibTrans" cxnId="{29CF8890-8651-42B4-A0B4-9CE8A585DE5D}">
      <dgm:prSet/>
      <dgm:spPr/>
      <dgm:t>
        <a:bodyPr/>
        <a:lstStyle/>
        <a:p>
          <a:endParaRPr lang="ru-RU"/>
        </a:p>
      </dgm:t>
    </dgm:pt>
    <dgm:pt modelId="{E6F4E45F-37A2-411E-B688-8B4C4C9323FD}">
      <dgm:prSet/>
      <dgm:spPr/>
      <dgm:t>
        <a:bodyPr/>
        <a:lstStyle/>
        <a:p>
          <a:r>
            <a:rPr lang="ru-RU" b="1" dirty="0" smtClean="0"/>
            <a:t>Просвещение, открывающее путь к ценностям культуры</a:t>
          </a:r>
          <a:endParaRPr lang="ru-RU" b="1" dirty="0"/>
        </a:p>
      </dgm:t>
    </dgm:pt>
    <dgm:pt modelId="{587A1653-FEBB-4A70-8E2C-8679575BFAC3}" type="parTrans" cxnId="{676A86B0-64B7-4B99-A6F9-D8DCD0B27134}">
      <dgm:prSet/>
      <dgm:spPr/>
      <dgm:t>
        <a:bodyPr/>
        <a:lstStyle/>
        <a:p>
          <a:endParaRPr lang="ru-RU"/>
        </a:p>
      </dgm:t>
    </dgm:pt>
    <dgm:pt modelId="{3C44D9DD-879F-4A73-8E61-FEFBAFD5160F}" type="sibTrans" cxnId="{676A86B0-64B7-4B99-A6F9-D8DCD0B27134}">
      <dgm:prSet/>
      <dgm:spPr/>
      <dgm:t>
        <a:bodyPr/>
        <a:lstStyle/>
        <a:p>
          <a:endParaRPr lang="ru-RU"/>
        </a:p>
      </dgm:t>
    </dgm:pt>
    <dgm:pt modelId="{B678534F-67E3-4C86-8118-F553F43CF813}">
      <dgm:prSet custT="1"/>
      <dgm:spPr/>
      <dgm:t>
        <a:bodyPr/>
        <a:lstStyle/>
        <a:p>
          <a:r>
            <a:rPr lang="ru-RU" sz="1800" b="1" dirty="0" smtClean="0"/>
            <a:t>Развлечения, выполняющие роль психической разгрузки</a:t>
          </a:r>
          <a:endParaRPr lang="ru-RU" sz="1800" b="1" dirty="0"/>
        </a:p>
      </dgm:t>
    </dgm:pt>
    <dgm:pt modelId="{E978F5B7-0B58-4367-9676-061DF1C67ACB}" type="parTrans" cxnId="{D2AB989D-BFDD-4C5B-9E16-7F290E61872E}">
      <dgm:prSet/>
      <dgm:spPr/>
      <dgm:t>
        <a:bodyPr/>
        <a:lstStyle/>
        <a:p>
          <a:endParaRPr lang="ru-RU"/>
        </a:p>
      </dgm:t>
    </dgm:pt>
    <dgm:pt modelId="{CF2C2C2A-0372-45F3-8FD2-858C6E76D805}" type="sibTrans" cxnId="{D2AB989D-BFDD-4C5B-9E16-7F290E61872E}">
      <dgm:prSet/>
      <dgm:spPr/>
      <dgm:t>
        <a:bodyPr/>
        <a:lstStyle/>
        <a:p>
          <a:endParaRPr lang="ru-RU"/>
        </a:p>
      </dgm:t>
    </dgm:pt>
    <dgm:pt modelId="{5E40B83C-DCEE-40FC-9368-6C064514501E}">
      <dgm:prSet custT="1"/>
      <dgm:spPr/>
      <dgm:t>
        <a:bodyPr/>
        <a:lstStyle/>
        <a:p>
          <a:r>
            <a:rPr lang="ru-RU" sz="1600" b="1" dirty="0" smtClean="0"/>
            <a:t>Отдых, служащий для восстановления жизненных сил</a:t>
          </a:r>
          <a:endParaRPr lang="ru-RU" sz="1600" b="1" dirty="0"/>
        </a:p>
      </dgm:t>
    </dgm:pt>
    <dgm:pt modelId="{E379FDB9-A802-4D50-B9D4-8EC3CCA55D53}" type="parTrans" cxnId="{96F61228-566C-4C7C-99CA-7D62CEE1CECF}">
      <dgm:prSet/>
      <dgm:spPr/>
      <dgm:t>
        <a:bodyPr/>
        <a:lstStyle/>
        <a:p>
          <a:endParaRPr lang="ru-RU"/>
        </a:p>
      </dgm:t>
    </dgm:pt>
    <dgm:pt modelId="{FEA922BB-9264-4371-9EE9-457AE18E6831}" type="sibTrans" cxnId="{96F61228-566C-4C7C-99CA-7D62CEE1CECF}">
      <dgm:prSet/>
      <dgm:spPr/>
      <dgm:t>
        <a:bodyPr/>
        <a:lstStyle/>
        <a:p>
          <a:endParaRPr lang="ru-RU"/>
        </a:p>
      </dgm:t>
    </dgm:pt>
    <dgm:pt modelId="{CCCCCAEF-5B6D-4980-A815-15B9C6156BAA}" type="pres">
      <dgm:prSet presAssocID="{47380FF5-2011-4F0C-909B-9445E6E1E9AF}" presName="Name0" presStyleCnt="0">
        <dgm:presLayoutVars>
          <dgm:dir/>
          <dgm:animLvl val="lvl"/>
          <dgm:resizeHandles val="exact"/>
        </dgm:presLayoutVars>
      </dgm:prSet>
      <dgm:spPr/>
    </dgm:pt>
    <dgm:pt modelId="{26A6445C-E178-4B73-BFF8-2114ED48E657}" type="pres">
      <dgm:prSet presAssocID="{CB52E079-8977-4C01-A2D5-297D6B3075ED}" presName="Name8" presStyleCnt="0"/>
      <dgm:spPr/>
    </dgm:pt>
    <dgm:pt modelId="{60A523CE-D32D-4AAE-BF04-A428EE676CBD}" type="pres">
      <dgm:prSet presAssocID="{CB52E079-8977-4C01-A2D5-297D6B3075ED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D4F74-7CB5-426E-88CF-46FC7FB6BB51}" type="pres">
      <dgm:prSet presAssocID="{CB52E079-8977-4C01-A2D5-297D6B3075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70310-4103-4145-96D7-C879DE3A1B22}" type="pres">
      <dgm:prSet presAssocID="{AAD5675D-76C9-418E-9511-1017BD64790F}" presName="Name8" presStyleCnt="0"/>
      <dgm:spPr/>
    </dgm:pt>
    <dgm:pt modelId="{06C19328-C484-4574-B26C-C864A368E37C}" type="pres">
      <dgm:prSet presAssocID="{AAD5675D-76C9-418E-9511-1017BD64790F}" presName="level" presStyleLbl="node1" presStyleIdx="1" presStyleCnt="7" custLinFactNeighborX="1596" custLinFactNeighborY="-14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C668B-FEEB-47DC-AF04-DF3A6CDDD404}" type="pres">
      <dgm:prSet presAssocID="{AAD5675D-76C9-418E-9511-1017BD6479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6F9A4-CEE1-4CCE-9E11-CFE57C12BFEA}" type="pres">
      <dgm:prSet presAssocID="{FD251839-FE7C-4F47-8858-C76FD765E11F}" presName="Name8" presStyleCnt="0"/>
      <dgm:spPr/>
    </dgm:pt>
    <dgm:pt modelId="{F71D54E5-5181-4CEB-9120-2380970BEEF2}" type="pres">
      <dgm:prSet presAssocID="{FD251839-FE7C-4F47-8858-C76FD765E11F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03661-7D54-4E75-88A6-CD6554239F81}" type="pres">
      <dgm:prSet presAssocID="{FD251839-FE7C-4F47-8858-C76FD765E1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BF0C-DFF7-4FBB-9287-C24E53EFC02F}" type="pres">
      <dgm:prSet presAssocID="{5CE8C673-E16D-4B26-9071-C223F0F722F5}" presName="Name8" presStyleCnt="0"/>
      <dgm:spPr/>
    </dgm:pt>
    <dgm:pt modelId="{003DEBFF-F716-4A61-AF09-D507696C24B4}" type="pres">
      <dgm:prSet presAssocID="{5CE8C673-E16D-4B26-9071-C223F0F722F5}" presName="level" presStyleLbl="node1" presStyleIdx="3" presStyleCnt="7" custLinFactNeighborX="-266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A2419-45E4-45CC-B7FF-04E349C7070D}" type="pres">
      <dgm:prSet presAssocID="{5CE8C673-E16D-4B26-9071-C223F0F722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CF79A-C9BB-4632-B007-E79ADDF7F36B}" type="pres">
      <dgm:prSet presAssocID="{E6F4E45F-37A2-411E-B688-8B4C4C9323FD}" presName="Name8" presStyleCnt="0"/>
      <dgm:spPr/>
    </dgm:pt>
    <dgm:pt modelId="{98BFD3AD-52A0-4182-B998-D1AF734DA940}" type="pres">
      <dgm:prSet presAssocID="{E6F4E45F-37A2-411E-B688-8B4C4C9323FD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16F2D-9A26-464D-895B-22E53FE3093F}" type="pres">
      <dgm:prSet presAssocID="{E6F4E45F-37A2-411E-B688-8B4C4C9323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FDCF9-8FA7-44B7-AA21-9E1F3F5C47CD}" type="pres">
      <dgm:prSet presAssocID="{B678534F-67E3-4C86-8118-F553F43CF813}" presName="Name8" presStyleCnt="0"/>
      <dgm:spPr/>
    </dgm:pt>
    <dgm:pt modelId="{8DCBDB4F-6174-42E8-8F37-03B24DAB6F7C}" type="pres">
      <dgm:prSet presAssocID="{B678534F-67E3-4C86-8118-F553F43CF813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17C39-14EF-4285-A10E-1A9121C3EC20}" type="pres">
      <dgm:prSet presAssocID="{B678534F-67E3-4C86-8118-F553F43CF8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41322-CB77-4AC0-9C79-745A8FFEF63C}" type="pres">
      <dgm:prSet presAssocID="{5E40B83C-DCEE-40FC-9368-6C064514501E}" presName="Name8" presStyleCnt="0"/>
      <dgm:spPr/>
    </dgm:pt>
    <dgm:pt modelId="{AB18C517-F5A6-44FC-8EC6-EFEF1B95189D}" type="pres">
      <dgm:prSet presAssocID="{5E40B83C-DCEE-40FC-9368-6C064514501E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1ABFD-3F3E-47AA-B3C8-DD30672E875A}" type="pres">
      <dgm:prSet presAssocID="{5E40B83C-DCEE-40FC-9368-6C06451450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B989D-BFDD-4C5B-9E16-7F290E61872E}" srcId="{47380FF5-2011-4F0C-909B-9445E6E1E9AF}" destId="{B678534F-67E3-4C86-8118-F553F43CF813}" srcOrd="5" destOrd="0" parTransId="{E978F5B7-0B58-4367-9676-061DF1C67ACB}" sibTransId="{CF2C2C2A-0372-45F3-8FD2-858C6E76D805}"/>
    <dgm:cxn modelId="{7D789A73-D6BF-4E6A-8B7A-54CA1548BACE}" type="presOf" srcId="{5CE8C673-E16D-4B26-9071-C223F0F722F5}" destId="{003DEBFF-F716-4A61-AF09-D507696C24B4}" srcOrd="0" destOrd="0" presId="urn:microsoft.com/office/officeart/2005/8/layout/pyramid1"/>
    <dgm:cxn modelId="{A3C7EC76-32ED-4B8F-A8AA-2B697010239F}" type="presOf" srcId="{B678534F-67E3-4C86-8118-F553F43CF813}" destId="{26317C39-14EF-4285-A10E-1A9121C3EC20}" srcOrd="1" destOrd="0" presId="urn:microsoft.com/office/officeart/2005/8/layout/pyramid1"/>
    <dgm:cxn modelId="{C69C270F-13AA-444A-B3A3-2B713BE7F833}" srcId="{47380FF5-2011-4F0C-909B-9445E6E1E9AF}" destId="{FD251839-FE7C-4F47-8858-C76FD765E11F}" srcOrd="2" destOrd="0" parTransId="{C91C677D-3A8C-4C6D-9BED-61CCB58078B9}" sibTransId="{395AA598-5563-4247-9F08-9C662D6D3A0C}"/>
    <dgm:cxn modelId="{676A86B0-64B7-4B99-A6F9-D8DCD0B27134}" srcId="{47380FF5-2011-4F0C-909B-9445E6E1E9AF}" destId="{E6F4E45F-37A2-411E-B688-8B4C4C9323FD}" srcOrd="4" destOrd="0" parTransId="{587A1653-FEBB-4A70-8E2C-8679575BFAC3}" sibTransId="{3C44D9DD-879F-4A73-8E61-FEFBAFD5160F}"/>
    <dgm:cxn modelId="{6B979E81-1E33-4DA6-AC6C-6AAC5A25E751}" type="presOf" srcId="{5E40B83C-DCEE-40FC-9368-6C064514501E}" destId="{CBC1ABFD-3F3E-47AA-B3C8-DD30672E875A}" srcOrd="1" destOrd="0" presId="urn:microsoft.com/office/officeart/2005/8/layout/pyramid1"/>
    <dgm:cxn modelId="{B6273BEA-90EB-46DA-AE56-660222358D94}" type="presOf" srcId="{CB52E079-8977-4C01-A2D5-297D6B3075ED}" destId="{FB0D4F74-7CB5-426E-88CF-46FC7FB6BB51}" srcOrd="1" destOrd="0" presId="urn:microsoft.com/office/officeart/2005/8/layout/pyramid1"/>
    <dgm:cxn modelId="{0B78C780-28B7-4A9F-85F1-2E544CD5E900}" srcId="{47380FF5-2011-4F0C-909B-9445E6E1E9AF}" destId="{CB52E079-8977-4C01-A2D5-297D6B3075ED}" srcOrd="0" destOrd="0" parTransId="{5CF75986-59D6-4772-8B50-7F2B8FDB4B1A}" sibTransId="{8AABADCD-B58F-48BF-8FE5-1A6BB020411D}"/>
    <dgm:cxn modelId="{96F61228-566C-4C7C-99CA-7D62CEE1CECF}" srcId="{47380FF5-2011-4F0C-909B-9445E6E1E9AF}" destId="{5E40B83C-DCEE-40FC-9368-6C064514501E}" srcOrd="6" destOrd="0" parTransId="{E379FDB9-A802-4D50-B9D4-8EC3CCA55D53}" sibTransId="{FEA922BB-9264-4371-9EE9-457AE18E6831}"/>
    <dgm:cxn modelId="{95ACC9BE-F237-4949-B19F-572353F7EF73}" srcId="{47380FF5-2011-4F0C-909B-9445E6E1E9AF}" destId="{AAD5675D-76C9-418E-9511-1017BD64790F}" srcOrd="1" destOrd="0" parTransId="{F616370E-0A97-42E4-A279-D957DA4DFA79}" sibTransId="{65D035B8-1369-401D-8F0B-B1A3A6590BFE}"/>
    <dgm:cxn modelId="{997B25C9-00CE-4EB7-A2FE-0FC31E23508C}" type="presOf" srcId="{FD251839-FE7C-4F47-8858-C76FD765E11F}" destId="{F71D54E5-5181-4CEB-9120-2380970BEEF2}" srcOrd="0" destOrd="0" presId="urn:microsoft.com/office/officeart/2005/8/layout/pyramid1"/>
    <dgm:cxn modelId="{97CC495D-0244-492E-A6EB-655904528A96}" type="presOf" srcId="{AAD5675D-76C9-418E-9511-1017BD64790F}" destId="{06C19328-C484-4574-B26C-C864A368E37C}" srcOrd="0" destOrd="0" presId="urn:microsoft.com/office/officeart/2005/8/layout/pyramid1"/>
    <dgm:cxn modelId="{29CF8890-8651-42B4-A0B4-9CE8A585DE5D}" srcId="{47380FF5-2011-4F0C-909B-9445E6E1E9AF}" destId="{5CE8C673-E16D-4B26-9071-C223F0F722F5}" srcOrd="3" destOrd="0" parTransId="{70F058E9-2352-478C-AFA2-96BAEBB170D4}" sibTransId="{551761BD-EFD1-4C69-A8B5-7C2CB56F625E}"/>
    <dgm:cxn modelId="{1CF1A4A1-2EB9-4E78-9A3A-E37109273C5C}" type="presOf" srcId="{5CE8C673-E16D-4B26-9071-C223F0F722F5}" destId="{011A2419-45E4-45CC-B7FF-04E349C7070D}" srcOrd="1" destOrd="0" presId="urn:microsoft.com/office/officeart/2005/8/layout/pyramid1"/>
    <dgm:cxn modelId="{DCCCC23A-7B2B-4B2E-93AB-E2B9D0E96E34}" type="presOf" srcId="{47380FF5-2011-4F0C-909B-9445E6E1E9AF}" destId="{CCCCCAEF-5B6D-4980-A815-15B9C6156BAA}" srcOrd="0" destOrd="0" presId="urn:microsoft.com/office/officeart/2005/8/layout/pyramid1"/>
    <dgm:cxn modelId="{2BFE4168-47BD-4C01-925A-6757C56396C6}" type="presOf" srcId="{B678534F-67E3-4C86-8118-F553F43CF813}" destId="{8DCBDB4F-6174-42E8-8F37-03B24DAB6F7C}" srcOrd="0" destOrd="0" presId="urn:microsoft.com/office/officeart/2005/8/layout/pyramid1"/>
    <dgm:cxn modelId="{AE15E929-240A-447A-8831-BBA918570691}" type="presOf" srcId="{CB52E079-8977-4C01-A2D5-297D6B3075ED}" destId="{60A523CE-D32D-4AAE-BF04-A428EE676CBD}" srcOrd="0" destOrd="0" presId="urn:microsoft.com/office/officeart/2005/8/layout/pyramid1"/>
    <dgm:cxn modelId="{97293415-D0D9-4E4C-A44F-8BA5BA887945}" type="presOf" srcId="{E6F4E45F-37A2-411E-B688-8B4C4C9323FD}" destId="{98BFD3AD-52A0-4182-B998-D1AF734DA940}" srcOrd="0" destOrd="0" presId="urn:microsoft.com/office/officeart/2005/8/layout/pyramid1"/>
    <dgm:cxn modelId="{6411D140-1B2F-4FC9-A295-34A2EB1A38E8}" type="presOf" srcId="{5E40B83C-DCEE-40FC-9368-6C064514501E}" destId="{AB18C517-F5A6-44FC-8EC6-EFEF1B95189D}" srcOrd="0" destOrd="0" presId="urn:microsoft.com/office/officeart/2005/8/layout/pyramid1"/>
    <dgm:cxn modelId="{B0B386F3-7ECB-4772-8B3A-F3D4C97690C2}" type="presOf" srcId="{AAD5675D-76C9-418E-9511-1017BD64790F}" destId="{D8DC668B-FEEB-47DC-AF04-DF3A6CDDD404}" srcOrd="1" destOrd="0" presId="urn:microsoft.com/office/officeart/2005/8/layout/pyramid1"/>
    <dgm:cxn modelId="{7178E34C-A6EF-48F5-B762-EEB0952CBD5C}" type="presOf" srcId="{FD251839-FE7C-4F47-8858-C76FD765E11F}" destId="{71E03661-7D54-4E75-88A6-CD6554239F81}" srcOrd="1" destOrd="0" presId="urn:microsoft.com/office/officeart/2005/8/layout/pyramid1"/>
    <dgm:cxn modelId="{18FB2C4F-2865-47B9-B2BB-F4B14BAEBB58}" type="presOf" srcId="{E6F4E45F-37A2-411E-B688-8B4C4C9323FD}" destId="{AAB16F2D-9A26-464D-895B-22E53FE3093F}" srcOrd="1" destOrd="0" presId="urn:microsoft.com/office/officeart/2005/8/layout/pyramid1"/>
    <dgm:cxn modelId="{A84131A7-1FA1-4317-B629-25395E696EF6}" type="presParOf" srcId="{CCCCCAEF-5B6D-4980-A815-15B9C6156BAA}" destId="{26A6445C-E178-4B73-BFF8-2114ED48E657}" srcOrd="0" destOrd="0" presId="urn:microsoft.com/office/officeart/2005/8/layout/pyramid1"/>
    <dgm:cxn modelId="{6F7664B2-41E2-4AC1-9E63-7AD17345FA9D}" type="presParOf" srcId="{26A6445C-E178-4B73-BFF8-2114ED48E657}" destId="{60A523CE-D32D-4AAE-BF04-A428EE676CBD}" srcOrd="0" destOrd="0" presId="urn:microsoft.com/office/officeart/2005/8/layout/pyramid1"/>
    <dgm:cxn modelId="{0D26DCB8-A685-40C6-81A4-246A748DA49A}" type="presParOf" srcId="{26A6445C-E178-4B73-BFF8-2114ED48E657}" destId="{FB0D4F74-7CB5-426E-88CF-46FC7FB6BB51}" srcOrd="1" destOrd="0" presId="urn:microsoft.com/office/officeart/2005/8/layout/pyramid1"/>
    <dgm:cxn modelId="{D54D1B51-086D-4D7B-8C31-3730EDEB771C}" type="presParOf" srcId="{CCCCCAEF-5B6D-4980-A815-15B9C6156BAA}" destId="{B4170310-4103-4145-96D7-C879DE3A1B22}" srcOrd="1" destOrd="0" presId="urn:microsoft.com/office/officeart/2005/8/layout/pyramid1"/>
    <dgm:cxn modelId="{499AD958-43B4-4177-BF00-09D43F29DEAF}" type="presParOf" srcId="{B4170310-4103-4145-96D7-C879DE3A1B22}" destId="{06C19328-C484-4574-B26C-C864A368E37C}" srcOrd="0" destOrd="0" presId="urn:microsoft.com/office/officeart/2005/8/layout/pyramid1"/>
    <dgm:cxn modelId="{E6A8C00D-E5FC-4430-A0D1-7C6623E6E378}" type="presParOf" srcId="{B4170310-4103-4145-96D7-C879DE3A1B22}" destId="{D8DC668B-FEEB-47DC-AF04-DF3A6CDDD404}" srcOrd="1" destOrd="0" presId="urn:microsoft.com/office/officeart/2005/8/layout/pyramid1"/>
    <dgm:cxn modelId="{F8429AA7-5722-42AA-86E7-D2B8A6ED50D1}" type="presParOf" srcId="{CCCCCAEF-5B6D-4980-A815-15B9C6156BAA}" destId="{A0F6F9A4-CEE1-4CCE-9E11-CFE57C12BFEA}" srcOrd="2" destOrd="0" presId="urn:microsoft.com/office/officeart/2005/8/layout/pyramid1"/>
    <dgm:cxn modelId="{1D074C1F-F4DE-48CD-BF41-9CDB3CEB46CC}" type="presParOf" srcId="{A0F6F9A4-CEE1-4CCE-9E11-CFE57C12BFEA}" destId="{F71D54E5-5181-4CEB-9120-2380970BEEF2}" srcOrd="0" destOrd="0" presId="urn:microsoft.com/office/officeart/2005/8/layout/pyramid1"/>
    <dgm:cxn modelId="{F9D84702-B27B-4BC0-BE7E-14BBFEDC6CC0}" type="presParOf" srcId="{A0F6F9A4-CEE1-4CCE-9E11-CFE57C12BFEA}" destId="{71E03661-7D54-4E75-88A6-CD6554239F81}" srcOrd="1" destOrd="0" presId="urn:microsoft.com/office/officeart/2005/8/layout/pyramid1"/>
    <dgm:cxn modelId="{7B1FC794-E984-43DE-8F26-6F3354A82CA7}" type="presParOf" srcId="{CCCCCAEF-5B6D-4980-A815-15B9C6156BAA}" destId="{BC21BF0C-DFF7-4FBB-9287-C24E53EFC02F}" srcOrd="3" destOrd="0" presId="urn:microsoft.com/office/officeart/2005/8/layout/pyramid1"/>
    <dgm:cxn modelId="{6E1725D3-C3E6-4553-A213-5B11F29FC3D3}" type="presParOf" srcId="{BC21BF0C-DFF7-4FBB-9287-C24E53EFC02F}" destId="{003DEBFF-F716-4A61-AF09-D507696C24B4}" srcOrd="0" destOrd="0" presId="urn:microsoft.com/office/officeart/2005/8/layout/pyramid1"/>
    <dgm:cxn modelId="{DE873079-D698-456A-8BEC-7EEA60309E3A}" type="presParOf" srcId="{BC21BF0C-DFF7-4FBB-9287-C24E53EFC02F}" destId="{011A2419-45E4-45CC-B7FF-04E349C7070D}" srcOrd="1" destOrd="0" presId="urn:microsoft.com/office/officeart/2005/8/layout/pyramid1"/>
    <dgm:cxn modelId="{BEF868DA-1464-4448-8EE6-F3013B2DCD49}" type="presParOf" srcId="{CCCCCAEF-5B6D-4980-A815-15B9C6156BAA}" destId="{746CF79A-C9BB-4632-B007-E79ADDF7F36B}" srcOrd="4" destOrd="0" presId="urn:microsoft.com/office/officeart/2005/8/layout/pyramid1"/>
    <dgm:cxn modelId="{059F9D9F-D2FB-4797-BE74-6A4C7A737609}" type="presParOf" srcId="{746CF79A-C9BB-4632-B007-E79ADDF7F36B}" destId="{98BFD3AD-52A0-4182-B998-D1AF734DA940}" srcOrd="0" destOrd="0" presId="urn:microsoft.com/office/officeart/2005/8/layout/pyramid1"/>
    <dgm:cxn modelId="{F481AD50-631A-479B-AAA8-540F1F6874B3}" type="presParOf" srcId="{746CF79A-C9BB-4632-B007-E79ADDF7F36B}" destId="{AAB16F2D-9A26-464D-895B-22E53FE3093F}" srcOrd="1" destOrd="0" presId="urn:microsoft.com/office/officeart/2005/8/layout/pyramid1"/>
    <dgm:cxn modelId="{81184EFD-D9D2-4F5A-8E3C-F70071304217}" type="presParOf" srcId="{CCCCCAEF-5B6D-4980-A815-15B9C6156BAA}" destId="{ACAFDCF9-8FA7-44B7-AA21-9E1F3F5C47CD}" srcOrd="5" destOrd="0" presId="urn:microsoft.com/office/officeart/2005/8/layout/pyramid1"/>
    <dgm:cxn modelId="{D2D53F3E-B9B1-4FF9-9920-9CB8A55F6870}" type="presParOf" srcId="{ACAFDCF9-8FA7-44B7-AA21-9E1F3F5C47CD}" destId="{8DCBDB4F-6174-42E8-8F37-03B24DAB6F7C}" srcOrd="0" destOrd="0" presId="urn:microsoft.com/office/officeart/2005/8/layout/pyramid1"/>
    <dgm:cxn modelId="{87856FE8-06F3-463D-A351-06FDE127DAC6}" type="presParOf" srcId="{ACAFDCF9-8FA7-44B7-AA21-9E1F3F5C47CD}" destId="{26317C39-14EF-4285-A10E-1A9121C3EC20}" srcOrd="1" destOrd="0" presId="urn:microsoft.com/office/officeart/2005/8/layout/pyramid1"/>
    <dgm:cxn modelId="{5EC6B33D-3F02-4184-BA54-D0573B79F561}" type="presParOf" srcId="{CCCCCAEF-5B6D-4980-A815-15B9C6156BAA}" destId="{FFB41322-CB77-4AC0-9C79-745A8FFEF63C}" srcOrd="6" destOrd="0" presId="urn:microsoft.com/office/officeart/2005/8/layout/pyramid1"/>
    <dgm:cxn modelId="{30D7B038-9E8A-4924-9F3D-86D637E8514D}" type="presParOf" srcId="{FFB41322-CB77-4AC0-9C79-745A8FFEF63C}" destId="{AB18C517-F5A6-44FC-8EC6-EFEF1B95189D}" srcOrd="0" destOrd="0" presId="urn:microsoft.com/office/officeart/2005/8/layout/pyramid1"/>
    <dgm:cxn modelId="{1CC7B29F-D7D0-4CCA-B201-220CD5279B37}" type="presParOf" srcId="{FFB41322-CB77-4AC0-9C79-745A8FFEF63C}" destId="{CBC1ABFD-3F3E-47AA-B3C8-DD30672E875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07A9D-2D1A-428C-9524-B0727A326C4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07E53-DCB1-471B-A802-E699AAC0D475}">
      <dgm:prSet phldrT="[Текст]" custT="1"/>
      <dgm:spPr/>
      <dgm:t>
        <a:bodyPr/>
        <a:lstStyle/>
        <a:p>
          <a:pPr algn="ctr"/>
          <a:endParaRPr lang="ru-RU" sz="1400" dirty="0"/>
        </a:p>
      </dgm:t>
    </dgm:pt>
    <dgm:pt modelId="{7E52BF68-536C-47CB-8D4A-2EEF11557917}" type="parTrans" cxnId="{D1712BCA-7A4B-40E4-968A-FD4CFD0CC2EA}">
      <dgm:prSet/>
      <dgm:spPr/>
      <dgm:t>
        <a:bodyPr/>
        <a:lstStyle/>
        <a:p>
          <a:endParaRPr lang="ru-RU"/>
        </a:p>
      </dgm:t>
    </dgm:pt>
    <dgm:pt modelId="{DC16D7B8-C9F5-4313-AFB9-E47522924C1F}" type="sibTrans" cxnId="{D1712BCA-7A4B-40E4-968A-FD4CFD0CC2EA}">
      <dgm:prSet/>
      <dgm:spPr/>
      <dgm:t>
        <a:bodyPr/>
        <a:lstStyle/>
        <a:p>
          <a:endParaRPr lang="ru-RU"/>
        </a:p>
      </dgm:t>
    </dgm:pt>
    <dgm:pt modelId="{70E7DDE7-FF62-4F46-976C-C2F6E515E51A}">
      <dgm:prSet phldrT="[Текст]" custT="1"/>
      <dgm:spPr/>
      <dgm:t>
        <a:bodyPr anchor="ctr"/>
        <a:lstStyle/>
        <a:p>
          <a:pPr algn="ctr"/>
          <a:r>
            <a:rPr lang="ru-RU" sz="1400" b="1" i="1" dirty="0" smtClean="0">
              <a:solidFill>
                <a:schemeClr val="tx1"/>
              </a:solidFill>
            </a:rPr>
            <a:t>Обучающая, воспитывающая, культурно-просветительская   </a:t>
          </a:r>
          <a:endParaRPr lang="ru-RU" sz="1400" b="1" i="1" dirty="0">
            <a:solidFill>
              <a:schemeClr val="tx1"/>
            </a:solidFill>
          </a:endParaRPr>
        </a:p>
      </dgm:t>
    </dgm:pt>
    <dgm:pt modelId="{E49BCBD0-531D-49F0-82FB-BD5C5DE74B69}" type="parTrans" cxnId="{377495EF-BA4B-4D52-B4FA-4385688CEC4D}">
      <dgm:prSet/>
      <dgm:spPr/>
      <dgm:t>
        <a:bodyPr/>
        <a:lstStyle/>
        <a:p>
          <a:endParaRPr lang="ru-RU"/>
        </a:p>
      </dgm:t>
    </dgm:pt>
    <dgm:pt modelId="{C210EEE0-FDEE-4DD9-BA87-30F5666B6D5A}" type="sibTrans" cxnId="{377495EF-BA4B-4D52-B4FA-4385688CEC4D}">
      <dgm:prSet/>
      <dgm:spPr/>
      <dgm:t>
        <a:bodyPr/>
        <a:lstStyle/>
        <a:p>
          <a:endParaRPr lang="ru-RU"/>
        </a:p>
      </dgm:t>
    </dgm:pt>
    <dgm:pt modelId="{60C07985-3DF4-4CA4-9E50-CA3978598B84}">
      <dgm:prSet phldrT="[Текст]" custT="1"/>
      <dgm:spPr/>
      <dgm:t>
        <a:bodyPr anchor="ctr"/>
        <a:lstStyle/>
        <a:p>
          <a:pPr algn="ctr"/>
          <a:r>
            <a:rPr lang="ru-RU" sz="1400" b="1" i="1" dirty="0" smtClean="0">
              <a:solidFill>
                <a:schemeClr val="tx1"/>
              </a:solidFill>
            </a:rPr>
            <a:t>Управленческая</a:t>
          </a:r>
          <a:endParaRPr lang="ru-RU" sz="1400" b="1" i="1" dirty="0">
            <a:solidFill>
              <a:schemeClr val="tx1"/>
            </a:solidFill>
          </a:endParaRPr>
        </a:p>
      </dgm:t>
    </dgm:pt>
    <dgm:pt modelId="{FAF80939-8E14-4182-9B00-7FBE088B00B8}" type="parTrans" cxnId="{98BB25CE-C06B-4D8A-BABA-F0F7BF33316E}">
      <dgm:prSet/>
      <dgm:spPr/>
      <dgm:t>
        <a:bodyPr/>
        <a:lstStyle/>
        <a:p>
          <a:endParaRPr lang="ru-RU"/>
        </a:p>
      </dgm:t>
    </dgm:pt>
    <dgm:pt modelId="{066E962A-4BF1-41D8-8727-36F048565D10}" type="sibTrans" cxnId="{98BB25CE-C06B-4D8A-BABA-F0F7BF33316E}">
      <dgm:prSet/>
      <dgm:spPr/>
      <dgm:t>
        <a:bodyPr/>
        <a:lstStyle/>
        <a:p>
          <a:endParaRPr lang="ru-RU"/>
        </a:p>
      </dgm:t>
    </dgm:pt>
    <dgm:pt modelId="{CA431950-0DFD-4D7E-9300-A0EDAF0D3158}">
      <dgm:prSet phldrT="[Текст]" custT="1"/>
      <dgm:spPr/>
      <dgm:t>
        <a:bodyPr/>
        <a:lstStyle/>
        <a:p>
          <a:pPr algn="ctr"/>
          <a:endParaRPr lang="ru-RU" sz="1400" dirty="0"/>
        </a:p>
      </dgm:t>
    </dgm:pt>
    <dgm:pt modelId="{2D9406A5-53BB-4BF2-AB5C-20BA74ECC1B9}" type="parTrans" cxnId="{76851404-5F73-4365-B4F7-CD0EFD354243}">
      <dgm:prSet/>
      <dgm:spPr/>
      <dgm:t>
        <a:bodyPr/>
        <a:lstStyle/>
        <a:p>
          <a:endParaRPr lang="ru-RU"/>
        </a:p>
      </dgm:t>
    </dgm:pt>
    <dgm:pt modelId="{0CEB05AE-2F90-47CD-9472-133A742D5BDC}" type="sibTrans" cxnId="{76851404-5F73-4365-B4F7-CD0EFD354243}">
      <dgm:prSet/>
      <dgm:spPr/>
      <dgm:t>
        <a:bodyPr/>
        <a:lstStyle/>
        <a:p>
          <a:endParaRPr lang="ru-RU"/>
        </a:p>
      </dgm:t>
    </dgm:pt>
    <dgm:pt modelId="{E598183F-C8EA-4531-8581-147E2BF85612}">
      <dgm:prSet phldrT="[Текст]" custT="1"/>
      <dgm:spPr/>
      <dgm:t>
        <a:bodyPr anchor="ctr"/>
        <a:lstStyle/>
        <a:p>
          <a:pPr algn="ctr"/>
          <a:r>
            <a:rPr lang="ru-RU" sz="1400" b="1" i="1" dirty="0" smtClean="0">
              <a:solidFill>
                <a:schemeClr val="tx1"/>
              </a:solidFill>
            </a:rPr>
            <a:t>Научно-исследовательская</a:t>
          </a:r>
          <a:endParaRPr lang="ru-RU" sz="1400" b="1" i="1" dirty="0">
            <a:solidFill>
              <a:schemeClr val="tx1"/>
            </a:solidFill>
          </a:endParaRPr>
        </a:p>
      </dgm:t>
    </dgm:pt>
    <dgm:pt modelId="{8D97A2B0-5E8E-4432-B58F-AB9B0B55B575}" type="parTrans" cxnId="{3539C11A-D574-4E61-B6D7-C211B90A37FB}">
      <dgm:prSet/>
      <dgm:spPr/>
      <dgm:t>
        <a:bodyPr/>
        <a:lstStyle/>
        <a:p>
          <a:endParaRPr lang="ru-RU"/>
        </a:p>
      </dgm:t>
    </dgm:pt>
    <dgm:pt modelId="{8B3E64E4-9E60-4517-BD3E-D27962B184E1}" type="sibTrans" cxnId="{3539C11A-D574-4E61-B6D7-C211B90A37FB}">
      <dgm:prSet/>
      <dgm:spPr/>
      <dgm:t>
        <a:bodyPr/>
        <a:lstStyle/>
        <a:p>
          <a:endParaRPr lang="ru-RU"/>
        </a:p>
      </dgm:t>
    </dgm:pt>
    <dgm:pt modelId="{F21154F8-61C4-49D2-81E6-76AC0C7A96D4}">
      <dgm:prSet phldrT="[Текст]" custT="1"/>
      <dgm:spPr/>
      <dgm:t>
        <a:bodyPr/>
        <a:lstStyle/>
        <a:p>
          <a:pPr algn="ctr"/>
          <a:endParaRPr lang="ru-RU" sz="1400" dirty="0"/>
        </a:p>
      </dgm:t>
    </dgm:pt>
    <dgm:pt modelId="{FDB1DE18-5936-4C48-A365-C114349BD9A2}" type="sibTrans" cxnId="{6427AAED-6EB3-4068-BA90-E8E990D31ABB}">
      <dgm:prSet/>
      <dgm:spPr/>
      <dgm:t>
        <a:bodyPr/>
        <a:lstStyle/>
        <a:p>
          <a:endParaRPr lang="ru-RU"/>
        </a:p>
      </dgm:t>
    </dgm:pt>
    <dgm:pt modelId="{8FCC84B5-937C-4FC9-A4B2-068869C6BE68}" type="parTrans" cxnId="{6427AAED-6EB3-4068-BA90-E8E990D31ABB}">
      <dgm:prSet/>
      <dgm:spPr/>
      <dgm:t>
        <a:bodyPr/>
        <a:lstStyle/>
        <a:p>
          <a:endParaRPr lang="ru-RU"/>
        </a:p>
      </dgm:t>
    </dgm:pt>
    <dgm:pt modelId="{85DD406A-41CE-4DA7-81A3-2C04CECA73DC}" type="pres">
      <dgm:prSet presAssocID="{59307A9D-2D1A-428C-9524-B0727A326C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DE0FB-53BE-439C-87E4-51BF1FB2538D}" type="pres">
      <dgm:prSet presAssocID="{ED207E53-DCB1-471B-A802-E699AAC0D475}" presName="compositeNode" presStyleCnt="0">
        <dgm:presLayoutVars>
          <dgm:bulletEnabled val="1"/>
        </dgm:presLayoutVars>
      </dgm:prSet>
      <dgm:spPr/>
    </dgm:pt>
    <dgm:pt modelId="{84597B1F-D353-4043-8DD5-00ED7D4B5F3D}" type="pres">
      <dgm:prSet presAssocID="{ED207E53-DCB1-471B-A802-E699AAC0D475}" presName="bgRect" presStyleLbl="node1" presStyleIdx="0" presStyleCnt="3" custScaleX="98400" custScaleY="54126" custLinFactNeighborX="-21903" custLinFactNeighborY="24"/>
      <dgm:spPr/>
      <dgm:t>
        <a:bodyPr/>
        <a:lstStyle/>
        <a:p>
          <a:endParaRPr lang="ru-RU"/>
        </a:p>
      </dgm:t>
    </dgm:pt>
    <dgm:pt modelId="{69881915-0C1A-4B7C-9801-A0422CDA4291}" type="pres">
      <dgm:prSet presAssocID="{ED207E53-DCB1-471B-A802-E699AAC0D47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D5E40-930E-44DB-86DA-2F1F2A22C25B}" type="pres">
      <dgm:prSet presAssocID="{ED207E53-DCB1-471B-A802-E699AAC0D47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74210-2B9D-4D19-BC74-15E77BE5D499}" type="pres">
      <dgm:prSet presAssocID="{DC16D7B8-C9F5-4313-AFB9-E47522924C1F}" presName="hSp" presStyleCnt="0"/>
      <dgm:spPr/>
    </dgm:pt>
    <dgm:pt modelId="{C917B042-1AF6-4A6C-92F8-72C9A553E1C9}" type="pres">
      <dgm:prSet presAssocID="{DC16D7B8-C9F5-4313-AFB9-E47522924C1F}" presName="vProcSp" presStyleCnt="0"/>
      <dgm:spPr/>
    </dgm:pt>
    <dgm:pt modelId="{F78C50DE-68FB-476F-82B7-FA39D76C6F80}" type="pres">
      <dgm:prSet presAssocID="{DC16D7B8-C9F5-4313-AFB9-E47522924C1F}" presName="vSp1" presStyleCnt="0"/>
      <dgm:spPr/>
    </dgm:pt>
    <dgm:pt modelId="{3A71952C-B1F5-42EC-ABD0-66C8C2641A0F}" type="pres">
      <dgm:prSet presAssocID="{DC16D7B8-C9F5-4313-AFB9-E47522924C1F}" presName="simulatedConn" presStyleLbl="solidFgAcc1" presStyleIdx="0" presStyleCnt="2" custLinFactY="-255473" custLinFactNeighborX="-23490" custLinFactNeighborY="-300000"/>
      <dgm:spPr/>
    </dgm:pt>
    <dgm:pt modelId="{18001E8B-C554-4BE2-BD5C-C6DC414EDD47}" type="pres">
      <dgm:prSet presAssocID="{DC16D7B8-C9F5-4313-AFB9-E47522924C1F}" presName="vSp2" presStyleCnt="0"/>
      <dgm:spPr/>
    </dgm:pt>
    <dgm:pt modelId="{A66A7B48-7397-4FBE-A80B-92F4DB9E6FE4}" type="pres">
      <dgm:prSet presAssocID="{DC16D7B8-C9F5-4313-AFB9-E47522924C1F}" presName="sibTrans" presStyleCnt="0"/>
      <dgm:spPr/>
    </dgm:pt>
    <dgm:pt modelId="{5F6B86B7-77CB-44E8-B47D-AC9A06705499}" type="pres">
      <dgm:prSet presAssocID="{F21154F8-61C4-49D2-81E6-76AC0C7A96D4}" presName="compositeNode" presStyleCnt="0">
        <dgm:presLayoutVars>
          <dgm:bulletEnabled val="1"/>
        </dgm:presLayoutVars>
      </dgm:prSet>
      <dgm:spPr/>
    </dgm:pt>
    <dgm:pt modelId="{0EAA3FF9-53E9-4C66-B234-B5AE74BDA227}" type="pres">
      <dgm:prSet presAssocID="{F21154F8-61C4-49D2-81E6-76AC0C7A96D4}" presName="bgRect" presStyleLbl="node1" presStyleIdx="1" presStyleCnt="3" custScaleY="55855" custLinFactNeighborX="-2073" custLinFactNeighborY="24"/>
      <dgm:spPr/>
      <dgm:t>
        <a:bodyPr/>
        <a:lstStyle/>
        <a:p>
          <a:endParaRPr lang="ru-RU"/>
        </a:p>
      </dgm:t>
    </dgm:pt>
    <dgm:pt modelId="{4A157256-8949-4F4A-A4D7-A057DFFB5104}" type="pres">
      <dgm:prSet presAssocID="{F21154F8-61C4-49D2-81E6-76AC0C7A96D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85FE0-AFE1-4E1A-99FF-A0B3F53FE70F}" type="pres">
      <dgm:prSet presAssocID="{F21154F8-61C4-49D2-81E6-76AC0C7A96D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E774-3F20-4C62-917B-6DB85AFF6A66}" type="pres">
      <dgm:prSet presAssocID="{FDB1DE18-5936-4C48-A365-C114349BD9A2}" presName="hSp" presStyleCnt="0"/>
      <dgm:spPr/>
    </dgm:pt>
    <dgm:pt modelId="{C2EE63D1-7159-4E2B-8E4A-BEDCA977C5E6}" type="pres">
      <dgm:prSet presAssocID="{FDB1DE18-5936-4C48-A365-C114349BD9A2}" presName="vProcSp" presStyleCnt="0"/>
      <dgm:spPr/>
    </dgm:pt>
    <dgm:pt modelId="{C9E71DE8-B52B-48DE-A58E-8E0620C8C07D}" type="pres">
      <dgm:prSet presAssocID="{FDB1DE18-5936-4C48-A365-C114349BD9A2}" presName="vSp1" presStyleCnt="0"/>
      <dgm:spPr/>
    </dgm:pt>
    <dgm:pt modelId="{4AE37F43-8175-459C-9256-A9E69C7C75DC}" type="pres">
      <dgm:prSet presAssocID="{FDB1DE18-5936-4C48-A365-C114349BD9A2}" presName="simulatedConn" presStyleLbl="solidFgAcc1" presStyleIdx="1" presStyleCnt="2" custLinFactY="-251738" custLinFactNeighborX="-27659" custLinFactNeighborY="-300000"/>
      <dgm:spPr/>
    </dgm:pt>
    <dgm:pt modelId="{869962E9-2A9E-43E7-ACCB-7AC364B9C952}" type="pres">
      <dgm:prSet presAssocID="{FDB1DE18-5936-4C48-A365-C114349BD9A2}" presName="vSp2" presStyleCnt="0"/>
      <dgm:spPr/>
    </dgm:pt>
    <dgm:pt modelId="{F351904C-645E-45F4-B0F9-6BC044558387}" type="pres">
      <dgm:prSet presAssocID="{FDB1DE18-5936-4C48-A365-C114349BD9A2}" presName="sibTrans" presStyleCnt="0"/>
      <dgm:spPr/>
    </dgm:pt>
    <dgm:pt modelId="{22579DB3-EF8E-47AB-9765-40D6075C7853}" type="pres">
      <dgm:prSet presAssocID="{CA431950-0DFD-4D7E-9300-A0EDAF0D3158}" presName="compositeNode" presStyleCnt="0">
        <dgm:presLayoutVars>
          <dgm:bulletEnabled val="1"/>
        </dgm:presLayoutVars>
      </dgm:prSet>
      <dgm:spPr/>
    </dgm:pt>
    <dgm:pt modelId="{52D8C6DF-4859-4721-83BC-92FE70C31855}" type="pres">
      <dgm:prSet presAssocID="{CA431950-0DFD-4D7E-9300-A0EDAF0D3158}" presName="bgRect" presStyleLbl="node1" presStyleIdx="2" presStyleCnt="3" custScaleY="55855" custLinFactNeighborX="-2930" custLinFactNeighborY="24"/>
      <dgm:spPr/>
      <dgm:t>
        <a:bodyPr/>
        <a:lstStyle/>
        <a:p>
          <a:endParaRPr lang="ru-RU"/>
        </a:p>
      </dgm:t>
    </dgm:pt>
    <dgm:pt modelId="{94B63ED4-9C9D-4355-9F94-3F1C70094456}" type="pres">
      <dgm:prSet presAssocID="{CA431950-0DFD-4D7E-9300-A0EDAF0D315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20861-9824-4ACB-A366-2D45FDCC5164}" type="pres">
      <dgm:prSet presAssocID="{CA431950-0DFD-4D7E-9300-A0EDAF0D315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81968B-D617-465B-A9B7-FEE184DC7586}" type="presOf" srcId="{60C07985-3DF4-4CA4-9E50-CA3978598B84}" destId="{28985FE0-AFE1-4E1A-99FF-A0B3F53FE70F}" srcOrd="0" destOrd="0" presId="urn:microsoft.com/office/officeart/2005/8/layout/hProcess7"/>
    <dgm:cxn modelId="{FE28E24D-7E69-4553-8575-74E549BB7F77}" type="presOf" srcId="{E598183F-C8EA-4531-8581-147E2BF85612}" destId="{3C020861-9824-4ACB-A366-2D45FDCC5164}" srcOrd="0" destOrd="0" presId="urn:microsoft.com/office/officeart/2005/8/layout/hProcess7"/>
    <dgm:cxn modelId="{76851404-5F73-4365-B4F7-CD0EFD354243}" srcId="{59307A9D-2D1A-428C-9524-B0727A326C4D}" destId="{CA431950-0DFD-4D7E-9300-A0EDAF0D3158}" srcOrd="2" destOrd="0" parTransId="{2D9406A5-53BB-4BF2-AB5C-20BA74ECC1B9}" sibTransId="{0CEB05AE-2F90-47CD-9472-133A742D5BDC}"/>
    <dgm:cxn modelId="{903E5E06-D240-4260-8320-8CE09485A18A}" type="presOf" srcId="{CA431950-0DFD-4D7E-9300-A0EDAF0D3158}" destId="{52D8C6DF-4859-4721-83BC-92FE70C31855}" srcOrd="0" destOrd="0" presId="urn:microsoft.com/office/officeart/2005/8/layout/hProcess7"/>
    <dgm:cxn modelId="{02D567A7-6B57-4032-A1BA-3A8F3770FC6C}" type="presOf" srcId="{F21154F8-61C4-49D2-81E6-76AC0C7A96D4}" destId="{4A157256-8949-4F4A-A4D7-A057DFFB5104}" srcOrd="1" destOrd="0" presId="urn:microsoft.com/office/officeart/2005/8/layout/hProcess7"/>
    <dgm:cxn modelId="{98BB25CE-C06B-4D8A-BABA-F0F7BF33316E}" srcId="{F21154F8-61C4-49D2-81E6-76AC0C7A96D4}" destId="{60C07985-3DF4-4CA4-9E50-CA3978598B84}" srcOrd="0" destOrd="0" parTransId="{FAF80939-8E14-4182-9B00-7FBE088B00B8}" sibTransId="{066E962A-4BF1-41D8-8727-36F048565D10}"/>
    <dgm:cxn modelId="{D1712BCA-7A4B-40E4-968A-FD4CFD0CC2EA}" srcId="{59307A9D-2D1A-428C-9524-B0727A326C4D}" destId="{ED207E53-DCB1-471B-A802-E699AAC0D475}" srcOrd="0" destOrd="0" parTransId="{7E52BF68-536C-47CB-8D4A-2EEF11557917}" sibTransId="{DC16D7B8-C9F5-4313-AFB9-E47522924C1F}"/>
    <dgm:cxn modelId="{377495EF-BA4B-4D52-B4FA-4385688CEC4D}" srcId="{ED207E53-DCB1-471B-A802-E699AAC0D475}" destId="{70E7DDE7-FF62-4F46-976C-C2F6E515E51A}" srcOrd="0" destOrd="0" parTransId="{E49BCBD0-531D-49F0-82FB-BD5C5DE74B69}" sibTransId="{C210EEE0-FDEE-4DD9-BA87-30F5666B6D5A}"/>
    <dgm:cxn modelId="{DBF68F76-2F4A-4A00-92EE-C3593035AFD1}" type="presOf" srcId="{ED207E53-DCB1-471B-A802-E699AAC0D475}" destId="{69881915-0C1A-4B7C-9801-A0422CDA4291}" srcOrd="1" destOrd="0" presId="urn:microsoft.com/office/officeart/2005/8/layout/hProcess7"/>
    <dgm:cxn modelId="{DC172140-EC92-462A-A5FC-24FF801C1894}" type="presOf" srcId="{59307A9D-2D1A-428C-9524-B0727A326C4D}" destId="{85DD406A-41CE-4DA7-81A3-2C04CECA73DC}" srcOrd="0" destOrd="0" presId="urn:microsoft.com/office/officeart/2005/8/layout/hProcess7"/>
    <dgm:cxn modelId="{6427AAED-6EB3-4068-BA90-E8E990D31ABB}" srcId="{59307A9D-2D1A-428C-9524-B0727A326C4D}" destId="{F21154F8-61C4-49D2-81E6-76AC0C7A96D4}" srcOrd="1" destOrd="0" parTransId="{8FCC84B5-937C-4FC9-A4B2-068869C6BE68}" sibTransId="{FDB1DE18-5936-4C48-A365-C114349BD9A2}"/>
    <dgm:cxn modelId="{645A7756-F683-4B47-8C4C-E0A8CCD92CA4}" type="presOf" srcId="{70E7DDE7-FF62-4F46-976C-C2F6E515E51A}" destId="{F8BD5E40-930E-44DB-86DA-2F1F2A22C25B}" srcOrd="0" destOrd="0" presId="urn:microsoft.com/office/officeart/2005/8/layout/hProcess7"/>
    <dgm:cxn modelId="{E1ED40A6-A9A1-4A98-B3AD-959234BFA8CA}" type="presOf" srcId="{F21154F8-61C4-49D2-81E6-76AC0C7A96D4}" destId="{0EAA3FF9-53E9-4C66-B234-B5AE74BDA227}" srcOrd="0" destOrd="0" presId="urn:microsoft.com/office/officeart/2005/8/layout/hProcess7"/>
    <dgm:cxn modelId="{E92D05BC-D4F8-4925-8365-32CB7DD385A1}" type="presOf" srcId="{ED207E53-DCB1-471B-A802-E699AAC0D475}" destId="{84597B1F-D353-4043-8DD5-00ED7D4B5F3D}" srcOrd="0" destOrd="0" presId="urn:microsoft.com/office/officeart/2005/8/layout/hProcess7"/>
    <dgm:cxn modelId="{3539C11A-D574-4E61-B6D7-C211B90A37FB}" srcId="{CA431950-0DFD-4D7E-9300-A0EDAF0D3158}" destId="{E598183F-C8EA-4531-8581-147E2BF85612}" srcOrd="0" destOrd="0" parTransId="{8D97A2B0-5E8E-4432-B58F-AB9B0B55B575}" sibTransId="{8B3E64E4-9E60-4517-BD3E-D27962B184E1}"/>
    <dgm:cxn modelId="{D0FE2F85-5DCB-4457-AF1E-8BC983A0CC60}" type="presOf" srcId="{CA431950-0DFD-4D7E-9300-A0EDAF0D3158}" destId="{94B63ED4-9C9D-4355-9F94-3F1C70094456}" srcOrd="1" destOrd="0" presId="urn:microsoft.com/office/officeart/2005/8/layout/hProcess7"/>
    <dgm:cxn modelId="{F58712C5-8CD8-4415-8A21-A79729F94FB3}" type="presParOf" srcId="{85DD406A-41CE-4DA7-81A3-2C04CECA73DC}" destId="{189DE0FB-53BE-439C-87E4-51BF1FB2538D}" srcOrd="0" destOrd="0" presId="urn:microsoft.com/office/officeart/2005/8/layout/hProcess7"/>
    <dgm:cxn modelId="{1A0ABF82-F6D1-4962-AC57-DF5AABFA11D7}" type="presParOf" srcId="{189DE0FB-53BE-439C-87E4-51BF1FB2538D}" destId="{84597B1F-D353-4043-8DD5-00ED7D4B5F3D}" srcOrd="0" destOrd="0" presId="urn:microsoft.com/office/officeart/2005/8/layout/hProcess7"/>
    <dgm:cxn modelId="{D8E85918-2CFF-404F-B934-02F4ED2728B6}" type="presParOf" srcId="{189DE0FB-53BE-439C-87E4-51BF1FB2538D}" destId="{69881915-0C1A-4B7C-9801-A0422CDA4291}" srcOrd="1" destOrd="0" presId="urn:microsoft.com/office/officeart/2005/8/layout/hProcess7"/>
    <dgm:cxn modelId="{C389C07C-2940-48DD-93BF-CF5CCC1F6A11}" type="presParOf" srcId="{189DE0FB-53BE-439C-87E4-51BF1FB2538D}" destId="{F8BD5E40-930E-44DB-86DA-2F1F2A22C25B}" srcOrd="2" destOrd="0" presId="urn:microsoft.com/office/officeart/2005/8/layout/hProcess7"/>
    <dgm:cxn modelId="{DCEA9195-B4AB-4130-9E4E-8A196C154EAD}" type="presParOf" srcId="{85DD406A-41CE-4DA7-81A3-2C04CECA73DC}" destId="{95074210-2B9D-4D19-BC74-15E77BE5D499}" srcOrd="1" destOrd="0" presId="urn:microsoft.com/office/officeart/2005/8/layout/hProcess7"/>
    <dgm:cxn modelId="{18810E57-53B7-4F80-8308-326A12D58A57}" type="presParOf" srcId="{85DD406A-41CE-4DA7-81A3-2C04CECA73DC}" destId="{C917B042-1AF6-4A6C-92F8-72C9A553E1C9}" srcOrd="2" destOrd="0" presId="urn:microsoft.com/office/officeart/2005/8/layout/hProcess7"/>
    <dgm:cxn modelId="{3624BC70-24CB-46D1-A281-02B46F2E3E43}" type="presParOf" srcId="{C917B042-1AF6-4A6C-92F8-72C9A553E1C9}" destId="{F78C50DE-68FB-476F-82B7-FA39D76C6F80}" srcOrd="0" destOrd="0" presId="urn:microsoft.com/office/officeart/2005/8/layout/hProcess7"/>
    <dgm:cxn modelId="{BFF149C0-AD8B-486D-8DF9-9A06CC43140D}" type="presParOf" srcId="{C917B042-1AF6-4A6C-92F8-72C9A553E1C9}" destId="{3A71952C-B1F5-42EC-ABD0-66C8C2641A0F}" srcOrd="1" destOrd="0" presId="urn:microsoft.com/office/officeart/2005/8/layout/hProcess7"/>
    <dgm:cxn modelId="{4AE3D47D-D09F-459B-9E82-CBD6629CC53C}" type="presParOf" srcId="{C917B042-1AF6-4A6C-92F8-72C9A553E1C9}" destId="{18001E8B-C554-4BE2-BD5C-C6DC414EDD47}" srcOrd="2" destOrd="0" presId="urn:microsoft.com/office/officeart/2005/8/layout/hProcess7"/>
    <dgm:cxn modelId="{01D99BBA-7652-4F15-A457-5DA021F0026F}" type="presParOf" srcId="{85DD406A-41CE-4DA7-81A3-2C04CECA73DC}" destId="{A66A7B48-7397-4FBE-A80B-92F4DB9E6FE4}" srcOrd="3" destOrd="0" presId="urn:microsoft.com/office/officeart/2005/8/layout/hProcess7"/>
    <dgm:cxn modelId="{FB3199E4-072E-480F-8FBD-61366A251060}" type="presParOf" srcId="{85DD406A-41CE-4DA7-81A3-2C04CECA73DC}" destId="{5F6B86B7-77CB-44E8-B47D-AC9A06705499}" srcOrd="4" destOrd="0" presId="urn:microsoft.com/office/officeart/2005/8/layout/hProcess7"/>
    <dgm:cxn modelId="{9024DC93-9379-496E-A7AF-104F01BA3F27}" type="presParOf" srcId="{5F6B86B7-77CB-44E8-B47D-AC9A06705499}" destId="{0EAA3FF9-53E9-4C66-B234-B5AE74BDA227}" srcOrd="0" destOrd="0" presId="urn:microsoft.com/office/officeart/2005/8/layout/hProcess7"/>
    <dgm:cxn modelId="{ED92263E-1943-4CDE-ABD9-C0C2D96ACB17}" type="presParOf" srcId="{5F6B86B7-77CB-44E8-B47D-AC9A06705499}" destId="{4A157256-8949-4F4A-A4D7-A057DFFB5104}" srcOrd="1" destOrd="0" presId="urn:microsoft.com/office/officeart/2005/8/layout/hProcess7"/>
    <dgm:cxn modelId="{3FB078A2-7136-45CA-9EC5-CC0D817521AC}" type="presParOf" srcId="{5F6B86B7-77CB-44E8-B47D-AC9A06705499}" destId="{28985FE0-AFE1-4E1A-99FF-A0B3F53FE70F}" srcOrd="2" destOrd="0" presId="urn:microsoft.com/office/officeart/2005/8/layout/hProcess7"/>
    <dgm:cxn modelId="{8FB73F3F-2500-4C66-9E5A-AA35E4C67876}" type="presParOf" srcId="{85DD406A-41CE-4DA7-81A3-2C04CECA73DC}" destId="{2158E774-3F20-4C62-917B-6DB85AFF6A66}" srcOrd="5" destOrd="0" presId="urn:microsoft.com/office/officeart/2005/8/layout/hProcess7"/>
    <dgm:cxn modelId="{FB37FA41-AA21-46F2-92F9-A3AD41B8BB56}" type="presParOf" srcId="{85DD406A-41CE-4DA7-81A3-2C04CECA73DC}" destId="{C2EE63D1-7159-4E2B-8E4A-BEDCA977C5E6}" srcOrd="6" destOrd="0" presId="urn:microsoft.com/office/officeart/2005/8/layout/hProcess7"/>
    <dgm:cxn modelId="{FD06734E-FB70-43FE-9245-2A6B772E15E4}" type="presParOf" srcId="{C2EE63D1-7159-4E2B-8E4A-BEDCA977C5E6}" destId="{C9E71DE8-B52B-48DE-A58E-8E0620C8C07D}" srcOrd="0" destOrd="0" presId="urn:microsoft.com/office/officeart/2005/8/layout/hProcess7"/>
    <dgm:cxn modelId="{F33C4572-5809-4DD4-809B-D087FECA8A21}" type="presParOf" srcId="{C2EE63D1-7159-4E2B-8E4A-BEDCA977C5E6}" destId="{4AE37F43-8175-459C-9256-A9E69C7C75DC}" srcOrd="1" destOrd="0" presId="urn:microsoft.com/office/officeart/2005/8/layout/hProcess7"/>
    <dgm:cxn modelId="{4E657E54-CD98-4D08-9F11-976053AEA6D1}" type="presParOf" srcId="{C2EE63D1-7159-4E2B-8E4A-BEDCA977C5E6}" destId="{869962E9-2A9E-43E7-ACCB-7AC364B9C952}" srcOrd="2" destOrd="0" presId="urn:microsoft.com/office/officeart/2005/8/layout/hProcess7"/>
    <dgm:cxn modelId="{705A3913-36E7-46E4-B768-F3D6770DE8E8}" type="presParOf" srcId="{85DD406A-41CE-4DA7-81A3-2C04CECA73DC}" destId="{F351904C-645E-45F4-B0F9-6BC044558387}" srcOrd="7" destOrd="0" presId="urn:microsoft.com/office/officeart/2005/8/layout/hProcess7"/>
    <dgm:cxn modelId="{B21FEF08-019D-463A-AAC1-2C700EAC8F3A}" type="presParOf" srcId="{85DD406A-41CE-4DA7-81A3-2C04CECA73DC}" destId="{22579DB3-EF8E-47AB-9765-40D6075C7853}" srcOrd="8" destOrd="0" presId="urn:microsoft.com/office/officeart/2005/8/layout/hProcess7"/>
    <dgm:cxn modelId="{645EBE97-1190-44A7-92F2-935355A904DC}" type="presParOf" srcId="{22579DB3-EF8E-47AB-9765-40D6075C7853}" destId="{52D8C6DF-4859-4721-83BC-92FE70C31855}" srcOrd="0" destOrd="0" presId="urn:microsoft.com/office/officeart/2005/8/layout/hProcess7"/>
    <dgm:cxn modelId="{B77E1D72-C774-4631-A51F-D12837314266}" type="presParOf" srcId="{22579DB3-EF8E-47AB-9765-40D6075C7853}" destId="{94B63ED4-9C9D-4355-9F94-3F1C70094456}" srcOrd="1" destOrd="0" presId="urn:microsoft.com/office/officeart/2005/8/layout/hProcess7"/>
    <dgm:cxn modelId="{96F6179B-8986-4276-A853-390AB8C82E95}" type="presParOf" srcId="{22579DB3-EF8E-47AB-9765-40D6075C7853}" destId="{3C020861-9824-4ACB-A366-2D45FDCC516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FA1B2-5878-4067-9F35-3AA5C27D9E6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1771A-DBA9-4C40-B706-3008FEDC5B0F}">
      <dgm:prSet phldrT="[Текст]"/>
      <dgm:spPr/>
      <dgm:t>
        <a:bodyPr/>
        <a:lstStyle/>
        <a:p>
          <a:r>
            <a:rPr lang="ru-RU" dirty="0" smtClean="0"/>
            <a:t>5 уровень НРК</a:t>
          </a:r>
          <a:endParaRPr lang="ru-RU" dirty="0"/>
        </a:p>
      </dgm:t>
    </dgm:pt>
    <dgm:pt modelId="{320D4E82-0370-4463-8729-F03443C8F475}" type="parTrans" cxnId="{B34F2A9C-5D20-43C2-A013-7DF64CE70671}">
      <dgm:prSet/>
      <dgm:spPr/>
      <dgm:t>
        <a:bodyPr/>
        <a:lstStyle/>
        <a:p>
          <a:endParaRPr lang="ru-RU"/>
        </a:p>
      </dgm:t>
    </dgm:pt>
    <dgm:pt modelId="{AD905AF1-2575-4050-92F1-D2A2193034B3}" type="sibTrans" cxnId="{B34F2A9C-5D20-43C2-A013-7DF64CE70671}">
      <dgm:prSet/>
      <dgm:spPr/>
      <dgm:t>
        <a:bodyPr/>
        <a:lstStyle/>
        <a:p>
          <a:endParaRPr lang="ru-RU"/>
        </a:p>
      </dgm:t>
    </dgm:pt>
    <dgm:pt modelId="{BD8C9D6F-C9CF-4EAD-A756-60F1EC3F6C32}">
      <dgm:prSet phldrT="[Текст]"/>
      <dgm:spPr/>
      <dgm:t>
        <a:bodyPr/>
        <a:lstStyle/>
        <a:p>
          <a:r>
            <a:rPr lang="ru-RU" dirty="0" smtClean="0"/>
            <a:t>Начальная подготовка (летняя педагогическая практика студентов педагогических вузов)</a:t>
          </a:r>
          <a:endParaRPr lang="ru-RU" dirty="0"/>
        </a:p>
      </dgm:t>
    </dgm:pt>
    <dgm:pt modelId="{1DE543F6-CAAA-487C-B6AA-767C8548BF8F}" type="parTrans" cxnId="{6B5A6A31-B812-4114-8B49-3413D0381791}">
      <dgm:prSet/>
      <dgm:spPr/>
      <dgm:t>
        <a:bodyPr/>
        <a:lstStyle/>
        <a:p>
          <a:endParaRPr lang="ru-RU"/>
        </a:p>
      </dgm:t>
    </dgm:pt>
    <dgm:pt modelId="{2523F0D8-39D4-4BD2-948F-9CDF9B3470B3}" type="sibTrans" cxnId="{6B5A6A31-B812-4114-8B49-3413D0381791}">
      <dgm:prSet/>
      <dgm:spPr/>
      <dgm:t>
        <a:bodyPr/>
        <a:lstStyle/>
        <a:p>
          <a:endParaRPr lang="ru-RU"/>
        </a:p>
      </dgm:t>
    </dgm:pt>
    <dgm:pt modelId="{DB0404C6-E17D-4F20-9295-AFFA26264DE8}">
      <dgm:prSet phldrT="[Текст]"/>
      <dgm:spPr/>
      <dgm:t>
        <a:bodyPr/>
        <a:lstStyle/>
        <a:p>
          <a:r>
            <a:rPr lang="ru-RU" dirty="0" smtClean="0"/>
            <a:t>Сертификат о дополнительном профессиональном образовании (ШПВ)</a:t>
          </a:r>
          <a:endParaRPr lang="ru-RU" dirty="0"/>
        </a:p>
      </dgm:t>
    </dgm:pt>
    <dgm:pt modelId="{4E195869-46DF-400E-A389-E0E423E623CA}" type="parTrans" cxnId="{C6F13996-A294-4A2F-B4C4-60FE61F72F50}">
      <dgm:prSet/>
      <dgm:spPr/>
      <dgm:t>
        <a:bodyPr/>
        <a:lstStyle/>
        <a:p>
          <a:endParaRPr lang="ru-RU"/>
        </a:p>
      </dgm:t>
    </dgm:pt>
    <dgm:pt modelId="{DE0D2A2A-4306-4C30-A232-DCD38968CC92}" type="sibTrans" cxnId="{C6F13996-A294-4A2F-B4C4-60FE61F72F50}">
      <dgm:prSet/>
      <dgm:spPr/>
      <dgm:t>
        <a:bodyPr/>
        <a:lstStyle/>
        <a:p>
          <a:endParaRPr lang="ru-RU"/>
        </a:p>
      </dgm:t>
    </dgm:pt>
    <dgm:pt modelId="{D34CAC3E-7CD9-4880-BB83-C6E0BFA771E9}">
      <dgm:prSet phldrT="[Текст]"/>
      <dgm:spPr/>
      <dgm:t>
        <a:bodyPr/>
        <a:lstStyle/>
        <a:p>
          <a:r>
            <a:rPr lang="ru-RU" dirty="0" smtClean="0"/>
            <a:t>6 уровень НРК</a:t>
          </a:r>
          <a:endParaRPr lang="ru-RU" dirty="0"/>
        </a:p>
      </dgm:t>
    </dgm:pt>
    <dgm:pt modelId="{DC1E8DBD-FAFB-445C-896A-70061593786B}" type="parTrans" cxnId="{66FBDEF2-67FA-4C48-8D8E-E191EF44A54C}">
      <dgm:prSet/>
      <dgm:spPr/>
      <dgm:t>
        <a:bodyPr/>
        <a:lstStyle/>
        <a:p>
          <a:endParaRPr lang="ru-RU"/>
        </a:p>
      </dgm:t>
    </dgm:pt>
    <dgm:pt modelId="{4FC5A1DA-9396-40C4-831B-D27F8570D288}" type="sibTrans" cxnId="{66FBDEF2-67FA-4C48-8D8E-E191EF44A54C}">
      <dgm:prSet/>
      <dgm:spPr/>
      <dgm:t>
        <a:bodyPr/>
        <a:lstStyle/>
        <a:p>
          <a:endParaRPr lang="ru-RU"/>
        </a:p>
      </dgm:t>
    </dgm:pt>
    <dgm:pt modelId="{38D91B34-1FB9-4E9E-BA71-5C16C944D2A2}">
      <dgm:prSet phldrT="[Текст]"/>
      <dgm:spPr/>
      <dgm:t>
        <a:bodyPr/>
        <a:lstStyle/>
        <a:p>
          <a:r>
            <a:rPr lang="ru-RU" dirty="0" smtClean="0"/>
            <a:t>Профессиональная подготовка на уровне </a:t>
          </a:r>
          <a:r>
            <a:rPr lang="ru-RU" dirty="0" err="1" smtClean="0"/>
            <a:t>бакалавриата</a:t>
          </a:r>
          <a:endParaRPr lang="ru-RU" dirty="0"/>
        </a:p>
      </dgm:t>
    </dgm:pt>
    <dgm:pt modelId="{188A1EF4-2720-4A9F-88C4-128D6CEE6833}" type="parTrans" cxnId="{51F3205D-CC54-41E0-A2C1-44BD51A5118B}">
      <dgm:prSet/>
      <dgm:spPr/>
      <dgm:t>
        <a:bodyPr/>
        <a:lstStyle/>
        <a:p>
          <a:endParaRPr lang="ru-RU"/>
        </a:p>
      </dgm:t>
    </dgm:pt>
    <dgm:pt modelId="{F6B772B7-B018-41B4-B2AA-AEDD75EAE461}" type="sibTrans" cxnId="{51F3205D-CC54-41E0-A2C1-44BD51A5118B}">
      <dgm:prSet/>
      <dgm:spPr/>
      <dgm:t>
        <a:bodyPr/>
        <a:lstStyle/>
        <a:p>
          <a:endParaRPr lang="ru-RU"/>
        </a:p>
      </dgm:t>
    </dgm:pt>
    <dgm:pt modelId="{F3E28957-6722-4D7D-B7B2-835338D00147}">
      <dgm:prSet phldrT="[Текст]"/>
      <dgm:spPr/>
      <dgm:t>
        <a:bodyPr/>
        <a:lstStyle/>
        <a:p>
          <a:r>
            <a:rPr lang="ru-RU" dirty="0" smtClean="0"/>
            <a:t>Диплом о высшем профессиональном образовании по профилю, отражающему содержание сферы детского отдыха как сегмента образовательного пространства</a:t>
          </a:r>
          <a:endParaRPr lang="ru-RU" dirty="0"/>
        </a:p>
      </dgm:t>
    </dgm:pt>
    <dgm:pt modelId="{69D83394-99C1-425F-B4E9-EF449C6A6EFE}" type="parTrans" cxnId="{E8AE2A79-A367-456F-AA5A-80EA42B16202}">
      <dgm:prSet/>
      <dgm:spPr/>
      <dgm:t>
        <a:bodyPr/>
        <a:lstStyle/>
        <a:p>
          <a:endParaRPr lang="ru-RU"/>
        </a:p>
      </dgm:t>
    </dgm:pt>
    <dgm:pt modelId="{4E4E936C-4C91-469B-A130-9CFADEEA9947}" type="sibTrans" cxnId="{E8AE2A79-A367-456F-AA5A-80EA42B16202}">
      <dgm:prSet/>
      <dgm:spPr/>
      <dgm:t>
        <a:bodyPr/>
        <a:lstStyle/>
        <a:p>
          <a:endParaRPr lang="ru-RU"/>
        </a:p>
      </dgm:t>
    </dgm:pt>
    <dgm:pt modelId="{EA38B133-0C68-4EA5-AC6F-D1989408A68C}">
      <dgm:prSet phldrT="[Текст]"/>
      <dgm:spPr/>
      <dgm:t>
        <a:bodyPr/>
        <a:lstStyle/>
        <a:p>
          <a:r>
            <a:rPr lang="ru-RU" dirty="0" smtClean="0"/>
            <a:t>7 уровень НРК</a:t>
          </a:r>
          <a:endParaRPr lang="ru-RU" dirty="0"/>
        </a:p>
      </dgm:t>
    </dgm:pt>
    <dgm:pt modelId="{52990843-F9EA-4C86-953F-70EC0E829F61}" type="parTrans" cxnId="{0EAE67C9-DC3C-4BEB-B30F-6968E0BDF115}">
      <dgm:prSet/>
      <dgm:spPr/>
      <dgm:t>
        <a:bodyPr/>
        <a:lstStyle/>
        <a:p>
          <a:endParaRPr lang="ru-RU"/>
        </a:p>
      </dgm:t>
    </dgm:pt>
    <dgm:pt modelId="{445E7A6C-4DC9-4D47-B54C-F770E74215B7}" type="sibTrans" cxnId="{0EAE67C9-DC3C-4BEB-B30F-6968E0BDF115}">
      <dgm:prSet/>
      <dgm:spPr/>
      <dgm:t>
        <a:bodyPr/>
        <a:lstStyle/>
        <a:p>
          <a:endParaRPr lang="ru-RU"/>
        </a:p>
      </dgm:t>
    </dgm:pt>
    <dgm:pt modelId="{25A744C7-D616-4805-BC69-5B7792B2389F}">
      <dgm:prSet phldrT="[Текст]"/>
      <dgm:spPr/>
      <dgm:t>
        <a:bodyPr/>
        <a:lstStyle/>
        <a:p>
          <a:r>
            <a:rPr lang="ru-RU" dirty="0" smtClean="0"/>
            <a:t>Профессиональная подготовка на уровне магистратуры как педагога-методиста, эксперта, исследователя, управленца в сфере детского отдыха</a:t>
          </a:r>
          <a:endParaRPr lang="ru-RU" dirty="0"/>
        </a:p>
      </dgm:t>
    </dgm:pt>
    <dgm:pt modelId="{08BFB3AC-5329-4A9F-869C-B3769FD4BFF0}" type="parTrans" cxnId="{4F9576C0-5B15-4A3B-BC22-9A23883FCC09}">
      <dgm:prSet/>
      <dgm:spPr/>
      <dgm:t>
        <a:bodyPr/>
        <a:lstStyle/>
        <a:p>
          <a:endParaRPr lang="ru-RU"/>
        </a:p>
      </dgm:t>
    </dgm:pt>
    <dgm:pt modelId="{6699A3D3-A2C6-4145-AE02-45F11ED3B660}" type="sibTrans" cxnId="{4F9576C0-5B15-4A3B-BC22-9A23883FCC09}">
      <dgm:prSet/>
      <dgm:spPr/>
      <dgm:t>
        <a:bodyPr/>
        <a:lstStyle/>
        <a:p>
          <a:endParaRPr lang="ru-RU"/>
        </a:p>
      </dgm:t>
    </dgm:pt>
    <dgm:pt modelId="{B885E0ED-68FB-4F56-8CEA-01B90E9515F5}">
      <dgm:prSet phldrT="[Текст]"/>
      <dgm:spPr/>
      <dgm:t>
        <a:bodyPr/>
        <a:lstStyle/>
        <a:p>
          <a:r>
            <a:rPr lang="ru-RU" dirty="0" smtClean="0"/>
            <a:t>Диплом магистра педагогического образования</a:t>
          </a:r>
          <a:endParaRPr lang="ru-RU" dirty="0"/>
        </a:p>
      </dgm:t>
    </dgm:pt>
    <dgm:pt modelId="{40D805A3-158A-42E3-8682-FDB026727CB0}" type="parTrans" cxnId="{32058336-03B6-45BF-B528-B1083D08BD9A}">
      <dgm:prSet/>
      <dgm:spPr/>
      <dgm:t>
        <a:bodyPr/>
        <a:lstStyle/>
        <a:p>
          <a:endParaRPr lang="ru-RU"/>
        </a:p>
      </dgm:t>
    </dgm:pt>
    <dgm:pt modelId="{D4F2ADF2-ECCA-4F69-B984-8E92C74C5067}" type="sibTrans" cxnId="{32058336-03B6-45BF-B528-B1083D08BD9A}">
      <dgm:prSet/>
      <dgm:spPr/>
      <dgm:t>
        <a:bodyPr/>
        <a:lstStyle/>
        <a:p>
          <a:endParaRPr lang="ru-RU"/>
        </a:p>
      </dgm:t>
    </dgm:pt>
    <dgm:pt modelId="{A935877F-E947-446A-A933-CD31C64A5623}">
      <dgm:prSet phldrT="[Текст]"/>
      <dgm:spPr/>
      <dgm:t>
        <a:bodyPr/>
        <a:lstStyle/>
        <a:p>
          <a:r>
            <a:rPr lang="ru-RU" dirty="0" smtClean="0"/>
            <a:t>Диплом СПО</a:t>
          </a:r>
          <a:endParaRPr lang="ru-RU" dirty="0"/>
        </a:p>
      </dgm:t>
    </dgm:pt>
    <dgm:pt modelId="{AD9C0A5F-A8B2-4898-BD59-5337E27101FF}" type="parTrans" cxnId="{EC075A46-CA56-4B01-946B-236F3DF2C349}">
      <dgm:prSet/>
      <dgm:spPr/>
      <dgm:t>
        <a:bodyPr/>
        <a:lstStyle/>
        <a:p>
          <a:endParaRPr lang="ru-RU"/>
        </a:p>
      </dgm:t>
    </dgm:pt>
    <dgm:pt modelId="{95D55CA1-4F62-40CC-862E-08F681C0CA65}" type="sibTrans" cxnId="{EC075A46-CA56-4B01-946B-236F3DF2C349}">
      <dgm:prSet/>
      <dgm:spPr/>
      <dgm:t>
        <a:bodyPr/>
        <a:lstStyle/>
        <a:p>
          <a:endParaRPr lang="ru-RU"/>
        </a:p>
      </dgm:t>
    </dgm:pt>
    <dgm:pt modelId="{C792394E-D16A-40CE-94EA-1A35560FDBDF}" type="pres">
      <dgm:prSet presAssocID="{C5DFA1B2-5878-4067-9F35-3AA5C27D9E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FD38AB-DB8E-4C93-B23F-118C970D62AF}" type="pres">
      <dgm:prSet presAssocID="{1BF1771A-DBA9-4C40-B706-3008FEDC5B0F}" presName="composite" presStyleCnt="0"/>
      <dgm:spPr/>
    </dgm:pt>
    <dgm:pt modelId="{21311A45-A46C-4728-A5CF-6DC630C98397}" type="pres">
      <dgm:prSet presAssocID="{1BF1771A-DBA9-4C40-B706-3008FEDC5B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1BAA6-C07F-455C-B186-F9D60B4E6880}" type="pres">
      <dgm:prSet presAssocID="{1BF1771A-DBA9-4C40-B706-3008FEDC5B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7E7B6-5EB1-445B-ABDD-DA33A2451F9C}" type="pres">
      <dgm:prSet presAssocID="{AD905AF1-2575-4050-92F1-D2A2193034B3}" presName="sp" presStyleCnt="0"/>
      <dgm:spPr/>
    </dgm:pt>
    <dgm:pt modelId="{343DAD46-79B5-442A-8E37-454879E116A8}" type="pres">
      <dgm:prSet presAssocID="{D34CAC3E-7CD9-4880-BB83-C6E0BFA771E9}" presName="composite" presStyleCnt="0"/>
      <dgm:spPr/>
    </dgm:pt>
    <dgm:pt modelId="{92530B98-2E94-4606-B5B7-BE674AEDFBBD}" type="pres">
      <dgm:prSet presAssocID="{D34CAC3E-7CD9-4880-BB83-C6E0BFA771E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FB573-FC4C-49CE-8EF3-5E501C8548CC}" type="pres">
      <dgm:prSet presAssocID="{D34CAC3E-7CD9-4880-BB83-C6E0BFA771E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77C9D-3BB0-4C1A-8751-1041E63D1C46}" type="pres">
      <dgm:prSet presAssocID="{4FC5A1DA-9396-40C4-831B-D27F8570D288}" presName="sp" presStyleCnt="0"/>
      <dgm:spPr/>
    </dgm:pt>
    <dgm:pt modelId="{58823BFC-45D7-4EF2-8315-F8ABCE6A6104}" type="pres">
      <dgm:prSet presAssocID="{EA38B133-0C68-4EA5-AC6F-D1989408A68C}" presName="composite" presStyleCnt="0"/>
      <dgm:spPr/>
    </dgm:pt>
    <dgm:pt modelId="{BC46F894-C1BB-4994-8B76-BB1130B5D3A0}" type="pres">
      <dgm:prSet presAssocID="{EA38B133-0C68-4EA5-AC6F-D1989408A68C}" presName="parentText" presStyleLbl="alignNode1" presStyleIdx="2" presStyleCnt="3" custLinFactNeighborX="-7093" custLinFactNeighborY="7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209FD-F336-46FC-ADA2-FC3FBBD343FE}" type="pres">
      <dgm:prSet presAssocID="{EA38B133-0C68-4EA5-AC6F-D1989408A68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CE1E7-BF76-412F-85D0-478F7F3DF6C9}" type="presOf" srcId="{D34CAC3E-7CD9-4880-BB83-C6E0BFA771E9}" destId="{92530B98-2E94-4606-B5B7-BE674AEDFBBD}" srcOrd="0" destOrd="0" presId="urn:microsoft.com/office/officeart/2005/8/layout/chevron2"/>
    <dgm:cxn modelId="{B0038BFF-5105-4FEA-AF1D-53E354CE8B7D}" type="presOf" srcId="{EA38B133-0C68-4EA5-AC6F-D1989408A68C}" destId="{BC46F894-C1BB-4994-8B76-BB1130B5D3A0}" srcOrd="0" destOrd="0" presId="urn:microsoft.com/office/officeart/2005/8/layout/chevron2"/>
    <dgm:cxn modelId="{4F9576C0-5B15-4A3B-BC22-9A23883FCC09}" srcId="{EA38B133-0C68-4EA5-AC6F-D1989408A68C}" destId="{25A744C7-D616-4805-BC69-5B7792B2389F}" srcOrd="0" destOrd="0" parTransId="{08BFB3AC-5329-4A9F-869C-B3769FD4BFF0}" sibTransId="{6699A3D3-A2C6-4145-AE02-45F11ED3B660}"/>
    <dgm:cxn modelId="{EC075A46-CA56-4B01-946B-236F3DF2C349}" srcId="{1BF1771A-DBA9-4C40-B706-3008FEDC5B0F}" destId="{A935877F-E947-446A-A933-CD31C64A5623}" srcOrd="2" destOrd="0" parTransId="{AD9C0A5F-A8B2-4898-BD59-5337E27101FF}" sibTransId="{95D55CA1-4F62-40CC-862E-08F681C0CA65}"/>
    <dgm:cxn modelId="{51F3205D-CC54-41E0-A2C1-44BD51A5118B}" srcId="{D34CAC3E-7CD9-4880-BB83-C6E0BFA771E9}" destId="{38D91B34-1FB9-4E9E-BA71-5C16C944D2A2}" srcOrd="0" destOrd="0" parTransId="{188A1EF4-2720-4A9F-88C4-128D6CEE6833}" sibTransId="{F6B772B7-B018-41B4-B2AA-AEDD75EAE461}"/>
    <dgm:cxn modelId="{7C5C9C2B-AB3C-4605-BA5E-28E2A72FE5A2}" type="presOf" srcId="{A935877F-E947-446A-A933-CD31C64A5623}" destId="{FCA1BAA6-C07F-455C-B186-F9D60B4E6880}" srcOrd="0" destOrd="2" presId="urn:microsoft.com/office/officeart/2005/8/layout/chevron2"/>
    <dgm:cxn modelId="{E6261311-E25D-47DF-AD76-15A0528BE414}" type="presOf" srcId="{38D91B34-1FB9-4E9E-BA71-5C16C944D2A2}" destId="{146FB573-FC4C-49CE-8EF3-5E501C8548CC}" srcOrd="0" destOrd="0" presId="urn:microsoft.com/office/officeart/2005/8/layout/chevron2"/>
    <dgm:cxn modelId="{32058336-03B6-45BF-B528-B1083D08BD9A}" srcId="{EA38B133-0C68-4EA5-AC6F-D1989408A68C}" destId="{B885E0ED-68FB-4F56-8CEA-01B90E9515F5}" srcOrd="1" destOrd="0" parTransId="{40D805A3-158A-42E3-8682-FDB026727CB0}" sibTransId="{D4F2ADF2-ECCA-4F69-B984-8E92C74C5067}"/>
    <dgm:cxn modelId="{7B375AE6-0FC9-4043-A86D-7E9511755F50}" type="presOf" srcId="{C5DFA1B2-5878-4067-9F35-3AA5C27D9E6A}" destId="{C792394E-D16A-40CE-94EA-1A35560FDBDF}" srcOrd="0" destOrd="0" presId="urn:microsoft.com/office/officeart/2005/8/layout/chevron2"/>
    <dgm:cxn modelId="{C6F13996-A294-4A2F-B4C4-60FE61F72F50}" srcId="{1BF1771A-DBA9-4C40-B706-3008FEDC5B0F}" destId="{DB0404C6-E17D-4F20-9295-AFFA26264DE8}" srcOrd="1" destOrd="0" parTransId="{4E195869-46DF-400E-A389-E0E423E623CA}" sibTransId="{DE0D2A2A-4306-4C30-A232-DCD38968CC92}"/>
    <dgm:cxn modelId="{2773297D-B6D5-4C0F-9C15-6ECCE866881C}" type="presOf" srcId="{B885E0ED-68FB-4F56-8CEA-01B90E9515F5}" destId="{8B1209FD-F336-46FC-ADA2-FC3FBBD343FE}" srcOrd="0" destOrd="1" presId="urn:microsoft.com/office/officeart/2005/8/layout/chevron2"/>
    <dgm:cxn modelId="{0EAE67C9-DC3C-4BEB-B30F-6968E0BDF115}" srcId="{C5DFA1B2-5878-4067-9F35-3AA5C27D9E6A}" destId="{EA38B133-0C68-4EA5-AC6F-D1989408A68C}" srcOrd="2" destOrd="0" parTransId="{52990843-F9EA-4C86-953F-70EC0E829F61}" sibTransId="{445E7A6C-4DC9-4D47-B54C-F770E74215B7}"/>
    <dgm:cxn modelId="{EC3AC991-1C75-4C4B-B220-1A3ECC30F27B}" type="presOf" srcId="{F3E28957-6722-4D7D-B7B2-835338D00147}" destId="{146FB573-FC4C-49CE-8EF3-5E501C8548CC}" srcOrd="0" destOrd="1" presId="urn:microsoft.com/office/officeart/2005/8/layout/chevron2"/>
    <dgm:cxn modelId="{81CAC179-E754-4DEC-94B6-E274E1608D45}" type="presOf" srcId="{DB0404C6-E17D-4F20-9295-AFFA26264DE8}" destId="{FCA1BAA6-C07F-455C-B186-F9D60B4E6880}" srcOrd="0" destOrd="1" presId="urn:microsoft.com/office/officeart/2005/8/layout/chevron2"/>
    <dgm:cxn modelId="{DC98AE16-13BB-4172-BA24-E5C1988D8C68}" type="presOf" srcId="{1BF1771A-DBA9-4C40-B706-3008FEDC5B0F}" destId="{21311A45-A46C-4728-A5CF-6DC630C98397}" srcOrd="0" destOrd="0" presId="urn:microsoft.com/office/officeart/2005/8/layout/chevron2"/>
    <dgm:cxn modelId="{6B5A6A31-B812-4114-8B49-3413D0381791}" srcId="{1BF1771A-DBA9-4C40-B706-3008FEDC5B0F}" destId="{BD8C9D6F-C9CF-4EAD-A756-60F1EC3F6C32}" srcOrd="0" destOrd="0" parTransId="{1DE543F6-CAAA-487C-B6AA-767C8548BF8F}" sibTransId="{2523F0D8-39D4-4BD2-948F-9CDF9B3470B3}"/>
    <dgm:cxn modelId="{66FBDEF2-67FA-4C48-8D8E-E191EF44A54C}" srcId="{C5DFA1B2-5878-4067-9F35-3AA5C27D9E6A}" destId="{D34CAC3E-7CD9-4880-BB83-C6E0BFA771E9}" srcOrd="1" destOrd="0" parTransId="{DC1E8DBD-FAFB-445C-896A-70061593786B}" sibTransId="{4FC5A1DA-9396-40C4-831B-D27F8570D288}"/>
    <dgm:cxn modelId="{B34F2A9C-5D20-43C2-A013-7DF64CE70671}" srcId="{C5DFA1B2-5878-4067-9F35-3AA5C27D9E6A}" destId="{1BF1771A-DBA9-4C40-B706-3008FEDC5B0F}" srcOrd="0" destOrd="0" parTransId="{320D4E82-0370-4463-8729-F03443C8F475}" sibTransId="{AD905AF1-2575-4050-92F1-D2A2193034B3}"/>
    <dgm:cxn modelId="{E8AE2A79-A367-456F-AA5A-80EA42B16202}" srcId="{D34CAC3E-7CD9-4880-BB83-C6E0BFA771E9}" destId="{F3E28957-6722-4D7D-B7B2-835338D00147}" srcOrd="1" destOrd="0" parTransId="{69D83394-99C1-425F-B4E9-EF449C6A6EFE}" sibTransId="{4E4E936C-4C91-469B-A130-9CFADEEA9947}"/>
    <dgm:cxn modelId="{1504DE4B-DF55-4353-84D6-C2C3325D1AD4}" type="presOf" srcId="{25A744C7-D616-4805-BC69-5B7792B2389F}" destId="{8B1209FD-F336-46FC-ADA2-FC3FBBD343FE}" srcOrd="0" destOrd="0" presId="urn:microsoft.com/office/officeart/2005/8/layout/chevron2"/>
    <dgm:cxn modelId="{B065A6AE-D12B-4337-A5CC-84E348FE6A92}" type="presOf" srcId="{BD8C9D6F-C9CF-4EAD-A756-60F1EC3F6C32}" destId="{FCA1BAA6-C07F-455C-B186-F9D60B4E6880}" srcOrd="0" destOrd="0" presId="urn:microsoft.com/office/officeart/2005/8/layout/chevron2"/>
    <dgm:cxn modelId="{7C231E45-AF89-426E-A2C1-EB4D84E13882}" type="presParOf" srcId="{C792394E-D16A-40CE-94EA-1A35560FDBDF}" destId="{5CFD38AB-DB8E-4C93-B23F-118C970D62AF}" srcOrd="0" destOrd="0" presId="urn:microsoft.com/office/officeart/2005/8/layout/chevron2"/>
    <dgm:cxn modelId="{5468C856-D608-4A75-9A33-20D77C55007E}" type="presParOf" srcId="{5CFD38AB-DB8E-4C93-B23F-118C970D62AF}" destId="{21311A45-A46C-4728-A5CF-6DC630C98397}" srcOrd="0" destOrd="0" presId="urn:microsoft.com/office/officeart/2005/8/layout/chevron2"/>
    <dgm:cxn modelId="{2686F070-F51E-4169-B065-4D367747A59F}" type="presParOf" srcId="{5CFD38AB-DB8E-4C93-B23F-118C970D62AF}" destId="{FCA1BAA6-C07F-455C-B186-F9D60B4E6880}" srcOrd="1" destOrd="0" presId="urn:microsoft.com/office/officeart/2005/8/layout/chevron2"/>
    <dgm:cxn modelId="{6FA1F31A-EFFD-444E-AEE5-7BC9C713AB37}" type="presParOf" srcId="{C792394E-D16A-40CE-94EA-1A35560FDBDF}" destId="{99F7E7B6-5EB1-445B-ABDD-DA33A2451F9C}" srcOrd="1" destOrd="0" presId="urn:microsoft.com/office/officeart/2005/8/layout/chevron2"/>
    <dgm:cxn modelId="{8B155BEB-2848-4A95-9019-539CAE7A1570}" type="presParOf" srcId="{C792394E-D16A-40CE-94EA-1A35560FDBDF}" destId="{343DAD46-79B5-442A-8E37-454879E116A8}" srcOrd="2" destOrd="0" presId="urn:microsoft.com/office/officeart/2005/8/layout/chevron2"/>
    <dgm:cxn modelId="{600D4FB1-0FD2-43C7-9349-268B685C8836}" type="presParOf" srcId="{343DAD46-79B5-442A-8E37-454879E116A8}" destId="{92530B98-2E94-4606-B5B7-BE674AEDFBBD}" srcOrd="0" destOrd="0" presId="urn:microsoft.com/office/officeart/2005/8/layout/chevron2"/>
    <dgm:cxn modelId="{B413142F-7E18-4B93-BDE4-4B206EB13139}" type="presParOf" srcId="{343DAD46-79B5-442A-8E37-454879E116A8}" destId="{146FB573-FC4C-49CE-8EF3-5E501C8548CC}" srcOrd="1" destOrd="0" presId="urn:microsoft.com/office/officeart/2005/8/layout/chevron2"/>
    <dgm:cxn modelId="{E79B0637-44B5-401F-9BA9-CD0BC2AC2C8A}" type="presParOf" srcId="{C792394E-D16A-40CE-94EA-1A35560FDBDF}" destId="{51D77C9D-3BB0-4C1A-8751-1041E63D1C46}" srcOrd="3" destOrd="0" presId="urn:microsoft.com/office/officeart/2005/8/layout/chevron2"/>
    <dgm:cxn modelId="{712F9CB1-2E7B-4DCE-BAD5-91554F590538}" type="presParOf" srcId="{C792394E-D16A-40CE-94EA-1A35560FDBDF}" destId="{58823BFC-45D7-4EF2-8315-F8ABCE6A6104}" srcOrd="4" destOrd="0" presId="urn:microsoft.com/office/officeart/2005/8/layout/chevron2"/>
    <dgm:cxn modelId="{92C82ABE-E8A7-412B-9429-8665684E9AB4}" type="presParOf" srcId="{58823BFC-45D7-4EF2-8315-F8ABCE6A6104}" destId="{BC46F894-C1BB-4994-8B76-BB1130B5D3A0}" srcOrd="0" destOrd="0" presId="urn:microsoft.com/office/officeart/2005/8/layout/chevron2"/>
    <dgm:cxn modelId="{E25FE565-D422-47EC-9E40-CBCE7E65DA3C}" type="presParOf" srcId="{58823BFC-45D7-4EF2-8315-F8ABCE6A6104}" destId="{8B1209FD-F336-46FC-ADA2-FC3FBBD343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43D3-3509-4835-BD40-0797C605441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41902-ADF6-428A-99A7-9B519B513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9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2EF693-8B49-47FF-A64D-3EA8B6FF5873}" type="slidenum">
              <a:rPr lang="ru-RU" altLang="ru-RU">
                <a:latin typeface="Arial" charset="0"/>
              </a:rPr>
              <a:pPr/>
              <a:t>16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5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5048" y="337508"/>
            <a:ext cx="8568952" cy="331236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 smtClean="0"/>
              <a:t>Педагогическая организация безопасного отдыха школьников</a:t>
            </a:r>
            <a:endParaRPr lang="ru-RU" sz="4400" dirty="0"/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4644008" y="4005064"/>
            <a:ext cx="4080642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r">
              <a:buNone/>
            </a:pPr>
            <a:r>
              <a:rPr lang="ru-RU" dirty="0" smtClean="0"/>
              <a:t>Доктор </a:t>
            </a:r>
            <a:r>
              <a:rPr lang="ru-RU" dirty="0" err="1" smtClean="0"/>
              <a:t>пед</a:t>
            </a:r>
            <a:r>
              <a:rPr lang="ru-RU" dirty="0" smtClean="0"/>
              <a:t>. наук, </a:t>
            </a:r>
          </a:p>
          <a:p>
            <a:pPr marL="18288" indent="0" algn="r">
              <a:buNone/>
            </a:pPr>
            <a:r>
              <a:rPr lang="ru-RU" dirty="0" smtClean="0"/>
              <a:t>профессор НГПУ</a:t>
            </a:r>
          </a:p>
          <a:p>
            <a:pPr marL="18288" indent="0" algn="r">
              <a:buNone/>
            </a:pPr>
            <a:r>
              <a:rPr lang="ru-RU" sz="2600" b="1" dirty="0" smtClean="0"/>
              <a:t>Ирина Ивановна Шульга</a:t>
            </a:r>
            <a:endParaRPr lang="ru-RU" sz="26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1560" y="404664"/>
            <a:ext cx="72008" cy="5904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5536" y="6021288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827584" y="4077072"/>
            <a:ext cx="2376264" cy="18002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99592" y="4365104"/>
            <a:ext cx="2016224" cy="144016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90556"/>
            <a:ext cx="1592809" cy="11892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1827" y="3095382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Обзорная лекция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1027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1728192"/>
          </a:xfrm>
        </p:spPr>
        <p:txBody>
          <a:bodyPr/>
          <a:lstStyle/>
          <a:p>
            <a:pPr algn="ctr"/>
            <a:r>
              <a:rPr lang="ru-RU" sz="3600" dirty="0" smtClean="0"/>
              <a:t>Педагогика сотрудничества как основа ненасильственного педагогического взаимодействия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2204864"/>
            <a:ext cx="8208912" cy="3792215"/>
          </a:xfrm>
        </p:spPr>
        <p:txBody>
          <a:bodyPr/>
          <a:lstStyle/>
          <a:p>
            <a:r>
              <a:rPr lang="ru-RU" dirty="0" smtClean="0"/>
              <a:t> Методика коллективно-творческой деятельности (</a:t>
            </a:r>
            <a:r>
              <a:rPr lang="ru-RU" dirty="0" err="1" smtClean="0"/>
              <a:t>И.П.Иванов</a:t>
            </a:r>
            <a:r>
              <a:rPr lang="ru-RU" dirty="0" smtClean="0"/>
              <a:t>);</a:t>
            </a:r>
          </a:p>
          <a:p>
            <a:r>
              <a:rPr lang="ru-RU" dirty="0"/>
              <a:t> </a:t>
            </a:r>
            <a:r>
              <a:rPr lang="ru-RU" dirty="0" smtClean="0"/>
              <a:t>Технология педагогической поддержки (</a:t>
            </a:r>
            <a:r>
              <a:rPr lang="ru-RU" dirty="0" err="1" smtClean="0"/>
              <a:t>О.С.Газман</a:t>
            </a:r>
            <a:r>
              <a:rPr lang="ru-RU" dirty="0" smtClean="0"/>
              <a:t>);</a:t>
            </a:r>
          </a:p>
          <a:p>
            <a:r>
              <a:rPr lang="ru-RU" dirty="0"/>
              <a:t> </a:t>
            </a:r>
            <a:r>
              <a:rPr lang="ru-RU" dirty="0" smtClean="0"/>
              <a:t>Организация клубной деятельности по интересам (</a:t>
            </a:r>
            <a:r>
              <a:rPr lang="ru-RU" dirty="0" err="1" smtClean="0"/>
              <a:t>В.В.Полукаров</a:t>
            </a:r>
            <a:r>
              <a:rPr lang="ru-RU" dirty="0" smtClean="0"/>
              <a:t>);</a:t>
            </a:r>
          </a:p>
          <a:p>
            <a:r>
              <a:rPr lang="ru-RU" dirty="0"/>
              <a:t> </a:t>
            </a:r>
            <a:r>
              <a:rPr lang="ru-RU" dirty="0" smtClean="0"/>
              <a:t>Игровые и праздничные технологии (</a:t>
            </a:r>
            <a:r>
              <a:rPr lang="ru-RU" dirty="0" err="1" smtClean="0"/>
              <a:t>С.А.Шмаков</a:t>
            </a:r>
            <a:r>
              <a:rPr lang="ru-RU" dirty="0" smtClean="0"/>
              <a:t>, </a:t>
            </a:r>
            <a:r>
              <a:rPr lang="ru-RU" dirty="0" err="1" smtClean="0"/>
              <a:t>Н.П.Аникеева</a:t>
            </a:r>
            <a:r>
              <a:rPr lang="ru-RU" dirty="0" smtClean="0"/>
              <a:t>);</a:t>
            </a:r>
          </a:p>
          <a:p>
            <a:r>
              <a:rPr lang="ru-RU" dirty="0"/>
              <a:t> </a:t>
            </a:r>
            <a:r>
              <a:rPr lang="ru-RU" dirty="0" smtClean="0"/>
              <a:t>Анимационные технологии (</a:t>
            </a:r>
            <a:r>
              <a:rPr lang="ru-RU" dirty="0" err="1" smtClean="0"/>
              <a:t>И.И.Шульга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333">
            <a:off x="6188439" y="4271071"/>
            <a:ext cx="2653152" cy="23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4127" y="706503"/>
            <a:ext cx="7200800" cy="1512168"/>
          </a:xfrm>
        </p:spPr>
        <p:txBody>
          <a:bodyPr/>
          <a:lstStyle/>
          <a:p>
            <a:pPr algn="r"/>
            <a:r>
              <a:rPr lang="ru-RU" sz="4400" dirty="0" smtClean="0"/>
              <a:t>Что такое педагогическая анимация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2228131"/>
            <a:ext cx="309634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АНИМАЦИЯ (</a:t>
            </a:r>
            <a:r>
              <a:rPr lang="ru-RU" dirty="0" err="1" smtClean="0"/>
              <a:t>лат.термин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3284984"/>
            <a:ext cx="3492388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en-US" dirty="0" smtClean="0"/>
              <a:t>anima</a:t>
            </a:r>
            <a:r>
              <a:rPr lang="ru-RU" dirty="0" smtClean="0"/>
              <a:t>» (жен)</a:t>
            </a:r>
          </a:p>
          <a:p>
            <a:pPr algn="ctr"/>
            <a:r>
              <a:rPr lang="ru-RU" dirty="0" smtClean="0"/>
              <a:t>Жизненное начало, жизнь, душа, разум, дух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19972" y="3284984"/>
            <a:ext cx="3852428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en-US" dirty="0" smtClean="0"/>
              <a:t>animus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(муж)</a:t>
            </a:r>
          </a:p>
          <a:p>
            <a:pPr algn="ctr"/>
            <a:r>
              <a:rPr lang="ru-RU" dirty="0" smtClean="0"/>
              <a:t>Желание, настроение, наслаждение, храбрость, мужество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339752" y="4797152"/>
            <a:ext cx="3744416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834988" y="5373216"/>
            <a:ext cx="7193396" cy="1202432"/>
          </a:xfrm>
        </p:spPr>
        <p:txBody>
          <a:bodyPr/>
          <a:lstStyle/>
          <a:p>
            <a:pPr marL="18288" indent="0">
              <a:buNone/>
            </a:pPr>
            <a:r>
              <a:rPr lang="ru-RU" i="1" dirty="0" smtClean="0"/>
              <a:t>«</a:t>
            </a:r>
            <a:r>
              <a:rPr lang="en-US" i="1" dirty="0" smtClean="0"/>
              <a:t>animator</a:t>
            </a:r>
            <a:r>
              <a:rPr lang="ru-RU" i="1" dirty="0" smtClean="0"/>
              <a:t>»</a:t>
            </a:r>
            <a:r>
              <a:rPr lang="en-US" i="1" dirty="0" smtClean="0"/>
              <a:t> - </a:t>
            </a:r>
            <a:r>
              <a:rPr lang="ru-RU" i="1" dirty="0" smtClean="0"/>
              <a:t>дающий жизнь, воспитывающий характер</a:t>
            </a:r>
            <a:endParaRPr lang="ru-RU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1" y="12778"/>
            <a:ext cx="2376264" cy="20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224136"/>
          </a:xfrm>
        </p:spPr>
        <p:txBody>
          <a:bodyPr/>
          <a:lstStyle/>
          <a:p>
            <a:pPr algn="ctr"/>
            <a:r>
              <a:rPr lang="ru-RU" sz="3600" dirty="0" smtClean="0"/>
              <a:t>Сущность анимации как сопровождение отдыха человека (формула «3Д»)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7665" y="3264921"/>
            <a:ext cx="2440893" cy="648072"/>
            <a:chOff x="467544" y="3717032"/>
            <a:chExt cx="2088232" cy="64807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555776" y="3717032"/>
              <a:ext cx="0" cy="6480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467544" y="4365104"/>
              <a:ext cx="208823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Прямая со стрелкой 6"/>
          <p:cNvCxnSpPr/>
          <p:nvPr/>
        </p:nvCxnSpPr>
        <p:spPr>
          <a:xfrm flipV="1">
            <a:off x="5398838" y="2608591"/>
            <a:ext cx="2660800" cy="57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2878558" y="2608591"/>
            <a:ext cx="2520280" cy="648072"/>
            <a:chOff x="467544" y="3717032"/>
            <a:chExt cx="2088232" cy="64807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555776" y="3717032"/>
              <a:ext cx="0" cy="6480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67544" y="4365104"/>
              <a:ext cx="208823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863176" y="3144330"/>
            <a:ext cx="183030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18288" indent="0" algn="ctr">
              <a:buNone/>
            </a:pPr>
            <a:r>
              <a:rPr lang="en-US" dirty="0" err="1" smtClean="0"/>
              <a:t>Delassiment</a:t>
            </a:r>
            <a:endParaRPr lang="ru-RU" dirty="0" smtClean="0"/>
          </a:p>
          <a:p>
            <a:pPr marL="18288" indent="0" algn="ctr">
              <a:buNone/>
            </a:pPr>
            <a:r>
              <a:rPr lang="en-US" dirty="0" smtClean="0"/>
              <a:t>(</a:t>
            </a:r>
            <a:r>
              <a:rPr lang="ru-RU" dirty="0" smtClean="0"/>
              <a:t>расслабление)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158905" y="2465756"/>
            <a:ext cx="174938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18288" indent="0" algn="ctr">
              <a:buNone/>
            </a:pPr>
            <a:r>
              <a:rPr lang="en-US" dirty="0" smtClean="0"/>
              <a:t>Divertissement</a:t>
            </a:r>
            <a:endParaRPr lang="ru-RU" dirty="0" smtClean="0"/>
          </a:p>
          <a:p>
            <a:pPr marL="18288" indent="0" algn="ctr">
              <a:buNone/>
            </a:pPr>
            <a:r>
              <a:rPr lang="en-US" dirty="0" smtClean="0"/>
              <a:t>(</a:t>
            </a:r>
            <a:r>
              <a:rPr lang="ru-RU" dirty="0" smtClean="0"/>
              <a:t>развлечение)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724128" y="1815303"/>
            <a:ext cx="183030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18288" indent="0" algn="ctr">
              <a:buNone/>
            </a:pPr>
            <a:r>
              <a:rPr lang="en-US" dirty="0" err="1" smtClean="0"/>
              <a:t>Developpement</a:t>
            </a:r>
            <a:endParaRPr lang="ru-RU" dirty="0" smtClean="0"/>
          </a:p>
          <a:p>
            <a:pPr marL="18288" indent="0" algn="ctr">
              <a:buNone/>
            </a:pPr>
            <a:r>
              <a:rPr lang="en-US" dirty="0" smtClean="0"/>
              <a:t>(</a:t>
            </a:r>
            <a:r>
              <a:rPr lang="ru-RU" dirty="0" smtClean="0"/>
              <a:t>развитие)</a:t>
            </a:r>
            <a:endParaRPr lang="ru-RU" dirty="0"/>
          </a:p>
        </p:txBody>
      </p:sp>
      <p:pic>
        <p:nvPicPr>
          <p:cNvPr id="1026" name="Picture 2" descr="http://promama.info/wp-content/uploads/2014/10/spokoistvie06-900x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" y="4136965"/>
            <a:ext cx="2154607" cy="16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249386" y="6028195"/>
            <a:ext cx="264623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18288" indent="0" algn="ctr">
              <a:buNone/>
            </a:pPr>
            <a:r>
              <a:rPr lang="ru-RU" sz="1600" i="1" dirty="0" smtClean="0"/>
              <a:t>Физическое восстановление</a:t>
            </a:r>
            <a:endParaRPr lang="ru-RU" sz="1600" i="1" dirty="0"/>
          </a:p>
        </p:txBody>
      </p:sp>
      <p:pic>
        <p:nvPicPr>
          <p:cNvPr id="1028" name="Picture 4" descr="http://happypeace.ru/wp-content/uploads/2014/08/4de3efc793049-m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08130"/>
            <a:ext cx="2054067" cy="18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5611377" y="4652555"/>
            <a:ext cx="2583721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18288" indent="0" algn="ctr">
              <a:buNone/>
            </a:pPr>
            <a:r>
              <a:rPr lang="ru-RU" sz="1600" i="1" dirty="0" smtClean="0"/>
              <a:t>Творческая созидательная </a:t>
            </a:r>
          </a:p>
          <a:p>
            <a:pPr marL="18288" indent="0" algn="ctr">
              <a:buNone/>
            </a:pPr>
            <a:r>
              <a:rPr lang="ru-RU" sz="1600" i="1" dirty="0" smtClean="0"/>
              <a:t>деятельность</a:t>
            </a:r>
            <a:endParaRPr lang="ru-RU" sz="1600" i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118495" y="5460533"/>
            <a:ext cx="2215029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18288" indent="0" algn="ctr">
              <a:buNone/>
            </a:pPr>
            <a:r>
              <a:rPr lang="ru-RU" sz="1600" i="1" dirty="0" smtClean="0"/>
              <a:t>Переживание радости </a:t>
            </a:r>
          </a:p>
          <a:p>
            <a:pPr marL="18288" indent="0" algn="ctr">
              <a:buNone/>
            </a:pPr>
            <a:r>
              <a:rPr lang="ru-RU" sz="1600" i="1" dirty="0" smtClean="0"/>
              <a:t>и удовольствия</a:t>
            </a:r>
            <a:endParaRPr lang="ru-RU" sz="1600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3" y="3534571"/>
            <a:ext cx="2350815" cy="172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5" y="1673502"/>
            <a:ext cx="1551181" cy="15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7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776028"/>
              </p:ext>
            </p:extLst>
          </p:nvPr>
        </p:nvGraphicFramePr>
        <p:xfrm>
          <a:off x="1303662" y="800708"/>
          <a:ext cx="67687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318" y="282352"/>
            <a:ext cx="7543800" cy="914400"/>
          </a:xfrm>
        </p:spPr>
        <p:txBody>
          <a:bodyPr/>
          <a:lstStyle/>
          <a:p>
            <a:pPr algn="ctr"/>
            <a:r>
              <a:rPr lang="ru-RU" sz="4400" dirty="0" smtClean="0"/>
              <a:t>Психология анимации</a:t>
            </a:r>
            <a:endParaRPr lang="ru-RU" sz="4400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770966" y="1196752"/>
            <a:ext cx="482392" cy="43329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8166126" y="1196752"/>
            <a:ext cx="504056" cy="4366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1595604" y="3169381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500" dirty="0"/>
              <a:t>возможность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691049" y="3156937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500" dirty="0" smtClean="0"/>
              <a:t>желание</a:t>
            </a:r>
            <a:endParaRPr lang="ru-RU" sz="2000" spc="5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253358" y="495361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61742" y="4449556"/>
            <a:ext cx="6396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91029" y="3879260"/>
            <a:ext cx="94516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281638" y="3203611"/>
            <a:ext cx="1521225" cy="36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289362" y="2630059"/>
            <a:ext cx="1944216" cy="36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300922" y="2217308"/>
            <a:ext cx="2472716" cy="36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806086" y="495361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7570109" y="4449556"/>
            <a:ext cx="524009" cy="4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086006" y="3871620"/>
            <a:ext cx="1008112" cy="4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581950" y="3208092"/>
            <a:ext cx="1512168" cy="18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6149902" y="2675618"/>
            <a:ext cx="1944216" cy="20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617246" y="2196448"/>
            <a:ext cx="2520280" cy="20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Заголовок 2"/>
          <p:cNvSpPr txBox="1">
            <a:spLocks/>
          </p:cNvSpPr>
          <p:nvPr/>
        </p:nvSpPr>
        <p:spPr>
          <a:xfrm>
            <a:off x="874354" y="5661248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i="1" dirty="0" smtClean="0"/>
              <a:t>Анимация направлена на удовлетворение основных потребностей человека в его свободном времени</a:t>
            </a:r>
            <a:endParaRPr lang="ru-RU" sz="2400" i="1" dirty="0"/>
          </a:p>
        </p:txBody>
      </p:sp>
      <p:pic>
        <p:nvPicPr>
          <p:cNvPr id="4100" name="Picture 4" descr="http://www.klikadvies.nl/wp-content/uploads/ontwerpen-bouwen-maken-webdesign-webs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" y="4653136"/>
            <a:ext cx="1266825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otik33.ulcraft.com/uploads/s/c/t/d/ctdp3kdtcu8l/img/full_zhKHFWrj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92" y="621080"/>
            <a:ext cx="1649910" cy="16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59832" y="2753163"/>
            <a:ext cx="30963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Сущностные характеристики педагогической анимации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2160" y="1313003"/>
            <a:ext cx="237626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Непроизвольность</a:t>
            </a:r>
            <a:r>
              <a:rPr lang="ru-RU" sz="1600" b="1" u="sng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вовлечения </a:t>
            </a:r>
            <a:r>
              <a:rPr lang="ru-RU" sz="1600" b="1" dirty="0" smtClean="0">
                <a:solidFill>
                  <a:schemeClr val="bg1"/>
                </a:solidFill>
              </a:rPr>
              <a:t>в </a:t>
            </a:r>
            <a:r>
              <a:rPr lang="ru-RU" sz="1600" b="1" dirty="0">
                <a:solidFill>
                  <a:schemeClr val="bg1"/>
                </a:solidFill>
              </a:rPr>
              <a:t>досугово-воспитательное взаимодействие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301814"/>
            <a:ext cx="237626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Фасилитация </a:t>
            </a:r>
            <a:r>
              <a:rPr lang="ru-RU" b="1" dirty="0">
                <a:solidFill>
                  <a:schemeClr val="bg1"/>
                </a:solidFill>
              </a:rPr>
              <a:t>процессов педагогического взаимодействия в сфере досуга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4286032"/>
            <a:ext cx="237626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Одухотворение</a:t>
            </a:r>
            <a:r>
              <a:rPr lang="ru-RU" b="1" dirty="0">
                <a:solidFill>
                  <a:schemeClr val="bg1"/>
                </a:solidFill>
              </a:rPr>
              <a:t> индивидуальных ценностей и смыслов досуга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5545" y="4337339"/>
            <a:ext cx="237626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Гуманизация</a:t>
            </a:r>
            <a:r>
              <a:rPr lang="ru-RU" b="1" dirty="0">
                <a:solidFill>
                  <a:schemeClr val="bg1"/>
                </a:solidFill>
              </a:rPr>
              <a:t> отношений педагога и воспитанников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4978024"/>
            <a:ext cx="2448272" cy="16294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1024971"/>
            <a:ext cx="2327920" cy="15531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0058" y="332656"/>
            <a:ext cx="641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Сущность педагогической анимации</a:t>
            </a:r>
          </a:p>
        </p:txBody>
      </p:sp>
    </p:spTree>
    <p:extLst>
      <p:ext uri="{BB962C8B-B14F-4D97-AF65-F5344CB8AC3E}">
        <p14:creationId xmlns:p14="http://schemas.microsoft.com/office/powerpoint/2010/main" val="36216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781" y="639738"/>
            <a:ext cx="8514307" cy="3653358"/>
          </a:xfrm>
        </p:spPr>
        <p:txBody>
          <a:bodyPr anchor="ctr"/>
          <a:lstStyle/>
          <a:p>
            <a:pPr lvl="0" algn="ctr"/>
            <a:r>
              <a:rPr lang="ru-RU" sz="4400" dirty="0" smtClean="0"/>
              <a:t>Требования </a:t>
            </a:r>
            <a:r>
              <a:rPr lang="ru-RU" sz="4400" dirty="0"/>
              <a:t>к личности педагога-организатора детского отдыха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85665"/>
            <a:ext cx="2715279" cy="2715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1" y="116632"/>
            <a:ext cx="1592809" cy="11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1" y="260350"/>
            <a:ext cx="8892480" cy="1008063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ВОЖАТЫЙ: </a:t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Педагог-организатор детского отдыха и досуга</a:t>
            </a:r>
            <a:endParaRPr lang="ru-RU" altLang="ru-RU" sz="2000" b="1" dirty="0" smtClean="0">
              <a:solidFill>
                <a:srgbClr val="9388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4" b="24350"/>
          <a:stretch>
            <a:fillRect/>
          </a:stretch>
        </p:blipFill>
        <p:spPr bwMode="auto">
          <a:xfrm>
            <a:off x="395536" y="1762124"/>
            <a:ext cx="851077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254" y="4365625"/>
            <a:ext cx="8537327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Профессиональные функции в соотнесении с видами профессиональной деятельности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48157310"/>
              </p:ext>
            </p:extLst>
          </p:nvPr>
        </p:nvGraphicFramePr>
        <p:xfrm>
          <a:off x="378253" y="5229225"/>
          <a:ext cx="8540321" cy="196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1343025"/>
            <a:ext cx="8523039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Профессиональные роли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353221" cy="101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09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332656"/>
            <a:ext cx="8054067" cy="1512168"/>
          </a:xfrm>
        </p:spPr>
        <p:txBody>
          <a:bodyPr/>
          <a:lstStyle/>
          <a:p>
            <a:pPr algn="ctr"/>
            <a:r>
              <a:rPr lang="ru-RU" sz="3200" dirty="0" smtClean="0"/>
              <a:t>Изменение структуры профессиональной готовности педагога– организатора детского отдыха</a:t>
            </a:r>
            <a:endParaRPr lang="ru-RU" sz="32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408453" y="2265559"/>
            <a:ext cx="8126075" cy="3672408"/>
            <a:chOff x="539552" y="1556792"/>
            <a:chExt cx="8126075" cy="367240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331640" y="1556792"/>
              <a:ext cx="662473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МОТИВАЦИОННЫЙ КОМПОНЕНТ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27584" y="3201663"/>
              <a:ext cx="23762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КОГНИТИВНЫЙ КОМПОНЕНТ</a:t>
              </a:r>
              <a:endParaRPr lang="ru-RU" sz="16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635896" y="3201663"/>
              <a:ext cx="236464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ОПЕРАЦИОННЫЙ КОМПОНЕНТ</a:t>
              </a:r>
              <a:endParaRPr lang="ru-RU" sz="1600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372200" y="3201663"/>
              <a:ext cx="201622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РЕФЛЕКСИВНЫЙ КОМПОНЕНТ</a:t>
              </a:r>
              <a:endParaRPr lang="ru-RU" sz="16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31640" y="4725144"/>
              <a:ext cx="662473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ТВОРЧЕСКИЙ КОМПОНЕНТ</a:t>
              </a:r>
              <a:endParaRPr lang="ru-RU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123728" y="2132856"/>
              <a:ext cx="0" cy="9361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4644008" y="2132856"/>
              <a:ext cx="0" cy="9361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7236296" y="2168601"/>
              <a:ext cx="0" cy="9361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2123728" y="3861048"/>
              <a:ext cx="0" cy="8640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V="1">
              <a:off x="4638409" y="3861048"/>
              <a:ext cx="0" cy="8640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7236296" y="3861048"/>
              <a:ext cx="0" cy="8640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/>
            <p:nvPr/>
          </p:nvGrpSpPr>
          <p:grpSpPr>
            <a:xfrm>
              <a:off x="539552" y="1808820"/>
              <a:ext cx="648072" cy="3060340"/>
              <a:chOff x="539552" y="1808820"/>
              <a:chExt cx="648072" cy="3060340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539552" y="1808820"/>
                <a:ext cx="5760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39552" y="1808820"/>
                <a:ext cx="0" cy="30603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539552" y="4869160"/>
                <a:ext cx="64807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4"/>
            <p:cNvGrpSpPr/>
            <p:nvPr/>
          </p:nvGrpSpPr>
          <p:grpSpPr>
            <a:xfrm>
              <a:off x="8089563" y="1772816"/>
              <a:ext cx="576064" cy="3060340"/>
              <a:chOff x="8089563" y="1772816"/>
              <a:chExt cx="576064" cy="3060340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8089563" y="4827620"/>
                <a:ext cx="5760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8665627" y="1772816"/>
                <a:ext cx="0" cy="30603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flipH="1">
                <a:off x="8089563" y="1772816"/>
                <a:ext cx="576064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" y="0"/>
            <a:ext cx="1278617" cy="9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60350"/>
            <a:ext cx="8568506" cy="1223963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Содержание специальных профессиональных компетенций, соответствующих профессиональной деятельности педагога-организатора детского отдыха</a:t>
            </a:r>
            <a:endParaRPr lang="ru-RU" altLang="ru-RU" sz="2400" b="1" dirty="0" smtClean="0">
              <a:solidFill>
                <a:srgbClr val="9388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03029"/>
              </p:ext>
            </p:extLst>
          </p:nvPr>
        </p:nvGraphicFramePr>
        <p:xfrm>
          <a:off x="467544" y="1484784"/>
          <a:ext cx="8343081" cy="5402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538"/>
                <a:gridCol w="6123543"/>
              </a:tblGrid>
              <a:tr h="5232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Компоненты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</a:rPr>
                        <a:t>Показатели </a:t>
                      </a:r>
                      <a:r>
                        <a:rPr lang="ru-RU" sz="1400" b="1" spc="-10" dirty="0" smtClean="0">
                          <a:effectLst/>
                        </a:rPr>
                        <a:t>содержания</a:t>
                      </a:r>
                      <a:r>
                        <a:rPr lang="ru-RU" sz="1400" b="1" spc="-10" baseline="0" dirty="0" smtClean="0">
                          <a:effectLst/>
                        </a:rPr>
                        <a:t> профессиональной компетенции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 anchor="ctr"/>
                </a:tc>
              </a:tr>
              <a:tr h="89318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Мотивационный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Профессионально-педагогическая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самореализация </a:t>
                      </a: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smtClean="0">
                          <a:effectLst/>
                        </a:rPr>
                        <a:t>социально-досуговой сфере; профессиональное интеллектуально-эмоциональное взаимодействие </a:t>
                      </a:r>
                      <a:r>
                        <a:rPr lang="ru-RU" sz="1200" dirty="0">
                          <a:effectLst/>
                        </a:rPr>
                        <a:t>с </a:t>
                      </a:r>
                      <a:r>
                        <a:rPr lang="ru-RU" sz="1200" dirty="0" smtClean="0">
                          <a:effectLst/>
                        </a:rPr>
                        <a:t>детьми; профессионально-педагогическое развитие в сфере детского отдыха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/>
                </a:tc>
              </a:tr>
              <a:tr h="102792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Когнитивный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 anchor="ctr"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Понимание сущности </a:t>
                      </a:r>
                      <a:r>
                        <a:rPr lang="ru-RU" sz="1200" dirty="0">
                          <a:effectLst/>
                        </a:rPr>
                        <a:t>и </a:t>
                      </a:r>
                      <a:r>
                        <a:rPr lang="ru-RU" sz="1200" dirty="0" smtClean="0">
                          <a:effectLst/>
                        </a:rPr>
                        <a:t>видов социально-досуговой деятельности;</a:t>
                      </a:r>
                      <a:r>
                        <a:rPr lang="ru-RU" sz="1200" baseline="0" dirty="0" smtClean="0">
                          <a:effectLst/>
                        </a:rPr>
                        <a:t>  сформированные знания о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сущности и структуре </a:t>
                      </a:r>
                      <a:r>
                        <a:rPr lang="ru-RU" sz="1200" dirty="0" smtClean="0">
                          <a:effectLst/>
                        </a:rPr>
                        <a:t>социально-культурных потребностей</a:t>
                      </a:r>
                      <a:r>
                        <a:rPr lang="ru-RU" sz="1200" baseline="0" dirty="0" smtClean="0">
                          <a:effectLst/>
                        </a:rPr>
                        <a:t> личности;  владение </a:t>
                      </a:r>
                      <a:r>
                        <a:rPr lang="ru-RU" sz="1200" dirty="0" smtClean="0">
                          <a:effectLst/>
                        </a:rPr>
                        <a:t>педагогическими технологиями интеллектуально-эмоционального</a:t>
                      </a:r>
                      <a:r>
                        <a:rPr lang="ru-RU" sz="1200" baseline="0" dirty="0" smtClean="0">
                          <a:effectLst/>
                        </a:rPr>
                        <a:t> взаимодействия в социально-досуговой сфере; </a:t>
                      </a:r>
                      <a:r>
                        <a:rPr lang="ru-RU" sz="1200" dirty="0" smtClean="0">
                          <a:effectLst/>
                        </a:rPr>
                        <a:t>использование элементов актерской техники; юмор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/>
                </a:tc>
              </a:tr>
              <a:tr h="110383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Процессуальный</a:t>
                      </a:r>
                    </a:p>
                    <a:p>
                      <a:pPr indent="45021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проектировать различные виды </a:t>
                      </a:r>
                      <a:r>
                        <a:rPr lang="ru-RU" sz="1200" dirty="0" smtClean="0">
                          <a:effectLst/>
                        </a:rPr>
                        <a:t>социально-культурной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деятельности; организаторские умения; </a:t>
                      </a:r>
                      <a:r>
                        <a:rPr lang="ru-RU" sz="1200" dirty="0">
                          <a:effectLst/>
                        </a:rPr>
                        <a:t>коммуникативные </a:t>
                      </a:r>
                      <a:r>
                        <a:rPr lang="ru-RU" sz="1200" dirty="0" smtClean="0">
                          <a:effectLst/>
                        </a:rPr>
                        <a:t>умения; </a:t>
                      </a:r>
                      <a:r>
                        <a:rPr lang="ru-RU" sz="1200" dirty="0">
                          <a:effectLst/>
                        </a:rPr>
                        <a:t>умения выстраивать процесс </a:t>
                      </a:r>
                      <a:r>
                        <a:rPr lang="ru-RU" sz="1200" dirty="0" smtClean="0">
                          <a:effectLst/>
                        </a:rPr>
                        <a:t>педагогического взаимодействия </a:t>
                      </a:r>
                      <a:r>
                        <a:rPr lang="ru-RU" sz="1200" dirty="0">
                          <a:effectLst/>
                        </a:rPr>
                        <a:t>в логической </a:t>
                      </a:r>
                      <a:r>
                        <a:rPr lang="ru-RU" sz="1200" dirty="0" smtClean="0">
                          <a:effectLst/>
                        </a:rPr>
                        <a:t>последовательности; умение </a:t>
                      </a:r>
                      <a:r>
                        <a:rPr lang="ru-RU" sz="1200" dirty="0">
                          <a:effectLst/>
                        </a:rPr>
                        <a:t>выбирать оптимальные методические средства </a:t>
                      </a:r>
                      <a:r>
                        <a:rPr lang="ru-RU" sz="1200" dirty="0" smtClean="0">
                          <a:effectLst/>
                        </a:rPr>
                        <a:t>педагогического взаимодействия</a:t>
                      </a:r>
                      <a:r>
                        <a:rPr lang="ru-RU" sz="1200" baseline="0" dirty="0" smtClean="0">
                          <a:effectLst/>
                        </a:rPr>
                        <a:t> в социально-культурной сфере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/>
                </a:tc>
              </a:tr>
              <a:tr h="8223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Творческий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 anchor="ctr"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Генерирование новых идей; творческое воображение; </a:t>
                      </a:r>
                      <a:r>
                        <a:rPr lang="ru-RU" sz="1200" dirty="0">
                          <a:effectLst/>
                        </a:rPr>
                        <a:t>оригинальность </a:t>
                      </a:r>
                      <a:r>
                        <a:rPr lang="ru-RU" sz="1200" dirty="0" smtClean="0">
                          <a:effectLst/>
                        </a:rPr>
                        <a:t>мышления; находчивость; импровизация; </a:t>
                      </a:r>
                      <a:r>
                        <a:rPr lang="ru-RU" sz="1200" dirty="0" smtClean="0"/>
                        <a:t>способность анализировать результаты научных исследований, применять их при решении конкретных научно-исследовательских задач в сфере детского отдыха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/>
                </a:tc>
              </a:tr>
              <a:tr h="103166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Рефлексивно-   аналитический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 anchor="ctr"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Соотнесение личностно-профессиональных возможностей и условий </a:t>
                      </a:r>
                      <a:r>
                        <a:rPr lang="ru-RU" sz="1200" dirty="0" smtClean="0">
                          <a:effectLst/>
                        </a:rPr>
                        <a:t>педагогического взаимодействия; </a:t>
                      </a:r>
                      <a:r>
                        <a:rPr lang="ru-RU" sz="1200" dirty="0">
                          <a:effectLst/>
                        </a:rPr>
                        <a:t>оценка творческого самочувствия в педагогической </a:t>
                      </a:r>
                      <a:r>
                        <a:rPr lang="ru-RU" sz="1200" dirty="0" smtClean="0">
                          <a:effectLst/>
                        </a:rPr>
                        <a:t>деятельности; </a:t>
                      </a:r>
                      <a:r>
                        <a:rPr lang="ru-RU" sz="1200" dirty="0">
                          <a:effectLst/>
                        </a:rPr>
                        <a:t>анализ и оценка собственного опыта </a:t>
                      </a:r>
                      <a:r>
                        <a:rPr lang="ru-RU" sz="1200" dirty="0" smtClean="0">
                          <a:effectLst/>
                        </a:rPr>
                        <a:t>интеллектуально-эмоционального взаимодействия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198" marR="171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332657"/>
            <a:ext cx="8641085" cy="792882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Новая стратегия подготовки педагогов-организаторов детского отдыха</a:t>
            </a:r>
            <a:endParaRPr lang="ru-RU" altLang="ru-RU" sz="2400" b="1" dirty="0" smtClean="0">
              <a:solidFill>
                <a:srgbClr val="938839"/>
              </a:solidFill>
            </a:endParaRPr>
          </a:p>
        </p:txBody>
      </p:sp>
      <p:sp>
        <p:nvSpPr>
          <p:cNvPr id="10245" name="Rectangle 4"/>
          <p:cNvSpPr txBox="1">
            <a:spLocks noChangeArrowheads="1"/>
          </p:cNvSpPr>
          <p:nvPr/>
        </p:nvSpPr>
        <p:spPr bwMode="auto">
          <a:xfrm>
            <a:off x="467544" y="1340769"/>
            <a:ext cx="8341494" cy="122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обеспечение сферы детского отдыха в ее современном понимании как  нового образовательного пространства профессиональными педагогическими кадрами</a:t>
            </a:r>
          </a:p>
          <a:p>
            <a:pPr algn="just" eaLnBrk="1" hangingPunct="1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Профессиональные уровни подготовки на основе национальной рамки квалификаций РФ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(НРК РФ): </a:t>
            </a:r>
          </a:p>
          <a:p>
            <a:pPr algn="just" eaLnBrk="1" hangingPunct="1"/>
            <a:endParaRPr lang="ru-RU" altLang="ru-RU" sz="1400" b="1" dirty="0">
              <a:solidFill>
                <a:srgbClr val="9388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7631671"/>
              </p:ext>
            </p:extLst>
          </p:nvPr>
        </p:nvGraphicFramePr>
        <p:xfrm>
          <a:off x="539552" y="2420888"/>
          <a:ext cx="79928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1436600" cy="10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6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8413651"/>
              </p:ext>
            </p:extLst>
          </p:nvPr>
        </p:nvGraphicFramePr>
        <p:xfrm>
          <a:off x="1043608" y="1700808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68752" cy="1584176"/>
          </a:xfrm>
        </p:spPr>
        <p:txBody>
          <a:bodyPr anchor="ctr"/>
          <a:lstStyle/>
          <a:p>
            <a:pPr algn="ctr"/>
            <a:r>
              <a:rPr lang="ru-RU" sz="3600" dirty="0" smtClean="0"/>
              <a:t>Содержание</a:t>
            </a:r>
            <a:endParaRPr lang="ru-RU" sz="3600" dirty="0"/>
          </a:p>
        </p:txBody>
      </p:sp>
      <p:pic>
        <p:nvPicPr>
          <p:cNvPr id="1030" name="Picture 6" descr="http://images.kz.prom.st/9025443_w640_h640_vozdushniye_shari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63" y="40466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3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827584" y="1340768"/>
            <a:ext cx="7543800" cy="215265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38" y="1484784"/>
            <a:ext cx="2088232" cy="25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781" y="639738"/>
            <a:ext cx="8514307" cy="3653358"/>
          </a:xfrm>
        </p:spPr>
        <p:txBody>
          <a:bodyPr anchor="ctr"/>
          <a:lstStyle/>
          <a:p>
            <a:pPr lvl="0" algn="ctr"/>
            <a:r>
              <a:rPr lang="ru-RU" sz="4400" dirty="0"/>
              <a:t>Сфера детского отдыха: критерии педагогической безопасности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85665"/>
            <a:ext cx="2715279" cy="2715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1" y="116632"/>
            <a:ext cx="1592809" cy="11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611560" y="260350"/>
            <a:ext cx="8208590" cy="1765300"/>
          </a:xfrm>
        </p:spPr>
        <p:txBody>
          <a:bodyPr anchor="ctr"/>
          <a:lstStyle/>
          <a:p>
            <a:pPr algn="ctr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Новый социально-государственный заказ на образование в меняющемся мире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821363" y="2827338"/>
            <a:ext cx="2660650" cy="6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0" name="Группа 1"/>
          <p:cNvGrpSpPr>
            <a:grpSpLocks/>
          </p:cNvGrpSpPr>
          <p:nvPr/>
        </p:nvGrpSpPr>
        <p:grpSpPr bwMode="auto">
          <a:xfrm>
            <a:off x="879475" y="2789238"/>
            <a:ext cx="4968875" cy="1295400"/>
            <a:chOff x="467544" y="2991914"/>
            <a:chExt cx="4968552" cy="129614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908960" y="3639986"/>
              <a:ext cx="0" cy="6480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467544" y="4288058"/>
              <a:ext cx="244141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436096" y="2991914"/>
              <a:ext cx="0" cy="6480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915310" y="3639986"/>
              <a:ext cx="252078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Прямоугольник 18"/>
          <p:cNvSpPr>
            <a:spLocks noChangeArrowheads="1"/>
          </p:cNvSpPr>
          <p:nvPr/>
        </p:nvSpPr>
        <p:spPr bwMode="auto">
          <a:xfrm>
            <a:off x="1620838" y="3573463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7463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altLang="ru-RU"/>
              <a:t> </a:t>
            </a:r>
          </a:p>
        </p:txBody>
      </p:sp>
      <p:sp>
        <p:nvSpPr>
          <p:cNvPr id="4102" name="Прямоугольник 19"/>
          <p:cNvSpPr>
            <a:spLocks noChangeArrowheads="1"/>
          </p:cNvSpPr>
          <p:nvPr/>
        </p:nvSpPr>
        <p:spPr bwMode="auto">
          <a:xfrm>
            <a:off x="3417888" y="2349500"/>
            <a:ext cx="22812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Культурно-просветительская деятельность</a:t>
            </a:r>
          </a:p>
        </p:txBody>
      </p:sp>
      <p:sp>
        <p:nvSpPr>
          <p:cNvPr id="4103" name="Прямоугольник 20"/>
          <p:cNvSpPr>
            <a:spLocks noChangeArrowheads="1"/>
          </p:cNvSpPr>
          <p:nvPr/>
        </p:nvSpPr>
        <p:spPr bwMode="auto">
          <a:xfrm>
            <a:off x="1046163" y="4291013"/>
            <a:ext cx="2468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3"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Культура потребления информации</a:t>
            </a:r>
          </a:p>
        </p:txBody>
      </p:sp>
      <p:sp>
        <p:nvSpPr>
          <p:cNvPr id="4104" name="Прямоугольник 21"/>
          <p:cNvSpPr>
            <a:spLocks noChangeArrowheads="1"/>
          </p:cNvSpPr>
          <p:nvPr/>
        </p:nvSpPr>
        <p:spPr bwMode="auto">
          <a:xfrm>
            <a:off x="3509963" y="3644900"/>
            <a:ext cx="2374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3"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Культура потребления ценностей</a:t>
            </a:r>
          </a:p>
        </p:txBody>
      </p:sp>
      <p:sp>
        <p:nvSpPr>
          <p:cNvPr id="4105" name="Прямоугольник 22"/>
          <p:cNvSpPr>
            <a:spLocks noChangeArrowheads="1"/>
          </p:cNvSpPr>
          <p:nvPr/>
        </p:nvSpPr>
        <p:spPr bwMode="auto">
          <a:xfrm>
            <a:off x="6084888" y="3068638"/>
            <a:ext cx="2397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3"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Создание новых ценностей </a:t>
            </a:r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5373688"/>
            <a:ext cx="16367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4800600"/>
            <a:ext cx="1852612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Объект 12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0" y="3943350"/>
            <a:ext cx="1868488" cy="1244600"/>
          </a:xfrm>
        </p:spPr>
      </p:pic>
      <p:sp>
        <p:nvSpPr>
          <p:cNvPr id="4110" name="Прямоугольник 24"/>
          <p:cNvSpPr>
            <a:spLocks noChangeArrowheads="1"/>
          </p:cNvSpPr>
          <p:nvPr/>
        </p:nvSpPr>
        <p:spPr bwMode="auto">
          <a:xfrm>
            <a:off x="5940425" y="2025650"/>
            <a:ext cx="2281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46474" y="5950545"/>
            <a:ext cx="50434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5250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5" y="333375"/>
            <a:ext cx="7992888" cy="9350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611560" y="333375"/>
            <a:ext cx="8353053" cy="863600"/>
          </a:xfrm>
        </p:spPr>
        <p:txBody>
          <a:bodyPr/>
          <a:lstStyle/>
          <a:p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200937" y="1382130"/>
            <a:ext cx="1368152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88224" y="1349388"/>
            <a:ext cx="1368152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827584" y="2139134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/>
              <a:t>Учебный процесс</a:t>
            </a:r>
          </a:p>
        </p:txBody>
      </p:sp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21" y="4940301"/>
            <a:ext cx="226695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32" y="4912519"/>
            <a:ext cx="2363787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34" y="4919858"/>
            <a:ext cx="22891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авая круглая скобка 14"/>
          <p:cNvSpPr/>
          <p:nvPr/>
        </p:nvSpPr>
        <p:spPr>
          <a:xfrm rot="5400000">
            <a:off x="4459482" y="238955"/>
            <a:ext cx="377824" cy="5607856"/>
          </a:xfrm>
          <a:prstGeom prst="rightBracket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964318" y="3346793"/>
            <a:ext cx="1368152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38" name="Прямоугольник 16"/>
          <p:cNvSpPr>
            <a:spLocks noChangeArrowheads="1"/>
          </p:cNvSpPr>
          <p:nvPr/>
        </p:nvSpPr>
        <p:spPr bwMode="auto">
          <a:xfrm>
            <a:off x="729998" y="4005064"/>
            <a:ext cx="7898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dirty="0"/>
              <a:t>Открытое культурно-образовательное пространство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862661" y="1349388"/>
            <a:ext cx="1368152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43" name="Прямоугольник 19"/>
          <p:cNvSpPr>
            <a:spLocks noChangeArrowheads="1"/>
          </p:cNvSpPr>
          <p:nvPr/>
        </p:nvSpPr>
        <p:spPr bwMode="auto">
          <a:xfrm>
            <a:off x="3563888" y="2145944"/>
            <a:ext cx="2363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dirty="0"/>
              <a:t>Дополнительное образование</a:t>
            </a:r>
          </a:p>
        </p:txBody>
      </p:sp>
      <p:sp>
        <p:nvSpPr>
          <p:cNvPr id="5144" name="Прямоугольник 20"/>
          <p:cNvSpPr>
            <a:spLocks noChangeArrowheads="1"/>
          </p:cNvSpPr>
          <p:nvPr/>
        </p:nvSpPr>
        <p:spPr bwMode="auto">
          <a:xfrm>
            <a:off x="6096645" y="1989302"/>
            <a:ext cx="2363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dirty="0"/>
              <a:t>Досуговая деятельность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648394" y="2853971"/>
            <a:ext cx="0" cy="381000"/>
          </a:xfrm>
          <a:prstGeom prst="line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73912" cy="17145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лагерь-новое образовательное пространство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586163"/>
            <a:ext cx="4038600" cy="2616200"/>
          </a:xfrm>
          <a:prstGeom prst="rect">
            <a:avLst/>
          </a:prstGeom>
        </p:spPr>
      </p:pic>
      <p:pic>
        <p:nvPicPr>
          <p:cNvPr id="6148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14032"/>
          <a:stretch>
            <a:fillRect/>
          </a:stretch>
        </p:blipFill>
        <p:spPr>
          <a:xfrm>
            <a:off x="827584" y="2653679"/>
            <a:ext cx="3397250" cy="25019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27429" y="1890117"/>
            <a:ext cx="449880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Вожатый – </a:t>
            </a:r>
          </a:p>
          <a:p>
            <a:pPr algn="ct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«новая, старая профессия…»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248225"/>
            <a:ext cx="4498801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МДЦ «Артек»,</a:t>
            </a:r>
          </a:p>
          <a:p>
            <a:pPr algn="ctr" eaLnBrk="1" hangingPunct="1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12-14 октября 2016</a:t>
            </a:r>
          </a:p>
        </p:txBody>
      </p:sp>
    </p:spTree>
    <p:extLst>
      <p:ext uri="{BB962C8B-B14F-4D97-AF65-F5344CB8AC3E}">
        <p14:creationId xmlns:p14="http://schemas.microsoft.com/office/powerpoint/2010/main" val="32051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229200"/>
            <a:ext cx="8640960" cy="1368152"/>
          </a:xfrm>
        </p:spPr>
        <p:txBody>
          <a:bodyPr anchor="t" anchorCtr="0">
            <a:normAutofit lnSpcReduction="10000"/>
          </a:bodyPr>
          <a:lstStyle/>
          <a:p>
            <a:pPr marL="18288" indent="0" algn="ctr">
              <a:buNone/>
            </a:pPr>
            <a:r>
              <a:rPr lang="ru-RU" i="1" dirty="0" smtClean="0"/>
              <a:t>«Мир детей сосуществует с миром взрослых в одном физическом пространстве, однако мы удивительно слепы по отношению к жизни и культуре «племени детей»…» </a:t>
            </a:r>
          </a:p>
          <a:p>
            <a:pPr marL="18288" indent="0" algn="r">
              <a:buNone/>
            </a:pPr>
            <a:r>
              <a:rPr lang="ru-RU" i="1" dirty="0" smtClean="0"/>
              <a:t>Н. В. </a:t>
            </a:r>
            <a:r>
              <a:rPr lang="ru-RU" i="1" dirty="0" err="1" smtClean="0"/>
              <a:t>Осорина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864096"/>
          </a:xfrm>
        </p:spPr>
        <p:txBody>
          <a:bodyPr/>
          <a:lstStyle/>
          <a:p>
            <a:pPr algn="ctr"/>
            <a:r>
              <a:rPr lang="ru-RU" dirty="0" smtClean="0"/>
              <a:t>Детство </a:t>
            </a:r>
            <a:br>
              <a:rPr lang="ru-RU" dirty="0" smtClean="0"/>
            </a:br>
            <a:r>
              <a:rPr lang="ru-RU" sz="3600" dirty="0" smtClean="0"/>
              <a:t>как особое пространство жизни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407535"/>
            <a:ext cx="2448272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Мир игры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361017"/>
            <a:ext cx="2448272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Мир сказок и фантазий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295617"/>
            <a:ext cx="2448272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Мир увлечений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221088"/>
            <a:ext cx="2448272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«Взрослый </a:t>
            </a:r>
          </a:p>
          <a:p>
            <a:pPr algn="ctr"/>
            <a:r>
              <a:rPr lang="ru-RU" sz="2400" dirty="0" smtClean="0"/>
              <a:t>мир»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09" y="1407535"/>
            <a:ext cx="1997749" cy="1472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55" y="2407214"/>
            <a:ext cx="2371434" cy="13477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58" y="1881275"/>
            <a:ext cx="1814798" cy="13001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89" y="3611238"/>
            <a:ext cx="1324991" cy="136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86" y="3638630"/>
            <a:ext cx="1180103" cy="13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853496" cy="1174068"/>
          </a:xfrm>
        </p:spPr>
        <p:txBody>
          <a:bodyPr/>
          <a:lstStyle/>
          <a:p>
            <a:pPr algn="ctr"/>
            <a:r>
              <a:rPr lang="ru-RU" sz="4800" dirty="0" smtClean="0"/>
              <a:t>Педагогические риски в сфере детского отдыха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7920880" cy="4149080"/>
          </a:xfrm>
        </p:spPr>
        <p:txBody>
          <a:bodyPr/>
          <a:lstStyle/>
          <a:p>
            <a:r>
              <a:rPr lang="ru-RU" dirty="0" smtClean="0"/>
              <a:t> Нахождение ребёнка в учреждении без родителей (часто в круглосуточном режиме);</a:t>
            </a:r>
          </a:p>
          <a:p>
            <a:r>
              <a:rPr lang="ru-RU" dirty="0"/>
              <a:t> </a:t>
            </a:r>
            <a:r>
              <a:rPr lang="ru-RU" dirty="0" smtClean="0"/>
              <a:t>Изменённые социально-бытовые условия; </a:t>
            </a:r>
          </a:p>
          <a:p>
            <a:r>
              <a:rPr lang="ru-RU" dirty="0" smtClean="0"/>
              <a:t> Затруднённые индивидуальные педагогические контакты с ребёнком в условиях временного детского коллектива;</a:t>
            </a:r>
          </a:p>
          <a:p>
            <a:r>
              <a:rPr lang="ru-RU" dirty="0"/>
              <a:t> </a:t>
            </a:r>
            <a:r>
              <a:rPr lang="ru-RU" dirty="0" smtClean="0"/>
              <a:t>Отсутствие опыта </a:t>
            </a:r>
            <a:r>
              <a:rPr lang="ru-RU" dirty="0" err="1" smtClean="0"/>
              <a:t>родительства</a:t>
            </a:r>
            <a:r>
              <a:rPr lang="ru-RU" dirty="0" smtClean="0"/>
              <a:t> у большинства педагогов (вожатых); </a:t>
            </a:r>
          </a:p>
          <a:p>
            <a:r>
              <a:rPr lang="ru-RU" dirty="0"/>
              <a:t> </a:t>
            </a:r>
            <a:r>
              <a:rPr lang="ru-RU" dirty="0" smtClean="0"/>
              <a:t>Возможные (неочевидные) личностные профессиональные деформации у педагогов, не диагностированные при временном трудоустройстве.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41161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0880" cy="3312368"/>
          </a:xfrm>
        </p:spPr>
        <p:txBody>
          <a:bodyPr/>
          <a:lstStyle/>
          <a:p>
            <a:pPr lvl="0" algn="ctr"/>
            <a:r>
              <a:rPr lang="ru-RU" sz="4400" dirty="0" smtClean="0"/>
              <a:t>Технологии </a:t>
            </a:r>
            <a:r>
              <a:rPr lang="ru-RU" sz="4400" dirty="0"/>
              <a:t>безопасного педагогического влияния в сфере детского отдыха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73015"/>
            <a:ext cx="3244051" cy="3244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92809" cy="11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306</TotalTime>
  <Words>721</Words>
  <Application>Microsoft Office PowerPoint</Application>
  <PresentationFormat>Экран (4:3)</PresentationFormat>
  <Paragraphs>127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Palatino Linotype</vt:lpstr>
      <vt:lpstr>Times New Roman</vt:lpstr>
      <vt:lpstr>Wingdings</vt:lpstr>
      <vt:lpstr>Базовая</vt:lpstr>
      <vt:lpstr>Презентация PowerPoint</vt:lpstr>
      <vt:lpstr>Содержание</vt:lpstr>
      <vt:lpstr>Сфера детского отдыха: критерии педагогической безопасности</vt:lpstr>
      <vt:lpstr>Новый социально-государственный заказ на образование в меняющемся мире</vt:lpstr>
      <vt:lpstr>Детский оздоровительный лагерь</vt:lpstr>
      <vt:lpstr>Детский лагерь-новое образовательное пространство</vt:lpstr>
      <vt:lpstr>Детство  как особое пространство жизни</vt:lpstr>
      <vt:lpstr>Педагогические риски в сфере детского отдыха</vt:lpstr>
      <vt:lpstr>Технологии безопасного педагогического влияния в сфере детского отдыха</vt:lpstr>
      <vt:lpstr>Педагогика сотрудничества как основа ненасильственного педагогического взаимодействия</vt:lpstr>
      <vt:lpstr>Что такое педагогическая анимация</vt:lpstr>
      <vt:lpstr>Сущность анимации как сопровождение отдыха человека (формула «3Д»)</vt:lpstr>
      <vt:lpstr>Психология анимации</vt:lpstr>
      <vt:lpstr>Презентация PowerPoint</vt:lpstr>
      <vt:lpstr>Требования к личности педагога-организатора детского отдыха</vt:lpstr>
      <vt:lpstr>ВОЖАТЫЙ:  Педагог-организатор детского отдыха и досуга</vt:lpstr>
      <vt:lpstr>Изменение структуры профессиональной готовности педагога– организатора детского отдыха</vt:lpstr>
      <vt:lpstr>Содержание специальных профессиональных компетенций, соответствующих профессиональной деятельности педагога-организатора детского отдыха</vt:lpstr>
      <vt:lpstr> Новая стратегия подготовки педагогов-организаторов детского отдыха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odiak@mail.ru</cp:lastModifiedBy>
  <cp:revision>27</cp:revision>
  <dcterms:created xsi:type="dcterms:W3CDTF">2017-01-18T12:14:35Z</dcterms:created>
  <dcterms:modified xsi:type="dcterms:W3CDTF">2018-11-18T03:52:55Z</dcterms:modified>
</cp:coreProperties>
</file>