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61" r:id="rId8"/>
    <p:sldId id="262" r:id="rId9"/>
    <p:sldId id="263" r:id="rId10"/>
    <p:sldId id="258" r:id="rId11"/>
    <p:sldId id="267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2348880"/>
            <a:ext cx="3313355" cy="47758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Захаренкова</a:t>
            </a:r>
            <a:r>
              <a:rPr lang="ru-RU" sz="2400" dirty="0" smtClean="0"/>
              <a:t> М.В.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212976"/>
            <a:ext cx="3309803" cy="2880320"/>
          </a:xfrm>
        </p:spPr>
        <p:txBody>
          <a:bodyPr>
            <a:noAutofit/>
          </a:bodyPr>
          <a:lstStyle/>
          <a:p>
            <a:pPr algn="r"/>
            <a:r>
              <a:rPr lang="ru-RU" sz="2400" b="1" dirty="0"/>
              <a:t>"Организация межрегионального взаимодействия со школами в рамках направления гражданская активность"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4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33395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Сбор-форум «Наследники Победителей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F:\сбор 2016\DSC00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8442"/>
            <a:ext cx="6624736" cy="44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Образовательные </a:t>
            </a:r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4" y="2324100"/>
            <a:ext cx="5868119" cy="3912080"/>
          </a:xfrm>
        </p:spPr>
      </p:pic>
    </p:spTree>
    <p:extLst>
      <p:ext uri="{BB962C8B-B14F-4D97-AF65-F5344CB8AC3E}">
        <p14:creationId xmlns:p14="http://schemas.microsoft.com/office/powerpoint/2010/main" val="3259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Образовательные </a:t>
            </a:r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07721"/>
            <a:ext cx="6120679" cy="4080453"/>
          </a:xfrm>
        </p:spPr>
      </p:pic>
    </p:spTree>
    <p:extLst>
      <p:ext uri="{BB962C8B-B14F-4D97-AF65-F5344CB8AC3E}">
        <p14:creationId xmlns:p14="http://schemas.microsoft.com/office/powerpoint/2010/main" val="3259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Образовательные </a:t>
            </a:r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2050" name="Picture 2" descr="F:\для иркутска\котлас 2017\IMG_8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55728"/>
            <a:ext cx="6408711" cy="42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Образовательные </a:t>
            </a:r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3075" name="Picture 3" descr="F:\для иркутска\котлас 2017\IMG_8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4" y="2324100"/>
            <a:ext cx="5940127" cy="39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лайд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17897" b="12314"/>
          <a:stretch/>
        </p:blipFill>
        <p:spPr bwMode="auto">
          <a:xfrm rot="21162647">
            <a:off x="714360" y="1917151"/>
            <a:ext cx="7795938" cy="31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259228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Военно-исторический </a:t>
            </a:r>
            <a:r>
              <a:rPr lang="ru-RU" sz="2400" dirty="0"/>
              <a:t>музей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Адмирала </a:t>
            </a:r>
            <a:r>
              <a:rPr lang="ru-RU" sz="2400" dirty="0"/>
              <a:t>Флота Советского Союза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Н.Г</a:t>
            </a:r>
            <a:r>
              <a:rPr lang="ru-RU" sz="2400" dirty="0"/>
              <a:t>. </a:t>
            </a:r>
            <a:r>
              <a:rPr lang="ru-RU" sz="2400" dirty="0" smtClean="0"/>
              <a:t>Кузнецова</a:t>
            </a:r>
            <a:br>
              <a:rPr lang="ru-RU" sz="2400" dirty="0" smtClean="0"/>
            </a:br>
            <a:r>
              <a:rPr lang="ru-RU" sz="2400" dirty="0" smtClean="0"/>
              <a:t>«Пример служения»</a:t>
            </a:r>
            <a:endParaRPr lang="ru-RU" sz="2400" dirty="0"/>
          </a:p>
        </p:txBody>
      </p:sp>
      <p:pic>
        <p:nvPicPr>
          <p:cNvPr id="1026" name="Picture 2" descr="F:\Логотипы, школы, музея и УС\Пример служения 1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9398"/>
            <a:ext cx="3960440" cy="40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Военно-исторический музей </a:t>
            </a:r>
            <a:br>
              <a:rPr lang="ru-RU" sz="1800" dirty="0"/>
            </a:br>
            <a:r>
              <a:rPr lang="ru-RU" sz="1800" dirty="0"/>
              <a:t>Адмирала Флота Советского Союза </a:t>
            </a:r>
            <a:br>
              <a:rPr lang="ru-RU" sz="1800" dirty="0"/>
            </a:br>
            <a:r>
              <a:rPr lang="ru-RU" sz="1800" dirty="0"/>
              <a:t>Н.Г. Кузнецова</a:t>
            </a:r>
            <a:br>
              <a:rPr lang="ru-RU" sz="1800" dirty="0"/>
            </a:br>
            <a:r>
              <a:rPr lang="ru-RU" sz="1800" dirty="0"/>
              <a:t>«Пример служения»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экспозицией музея, </a:t>
            </a:r>
            <a:r>
              <a:rPr lang="ru-RU" dirty="0" smtClean="0"/>
              <a:t>каталогами </a:t>
            </a:r>
            <a:r>
              <a:rPr lang="ru-RU" dirty="0"/>
              <a:t>и </a:t>
            </a:r>
            <a:r>
              <a:rPr lang="ru-RU" dirty="0" smtClean="0"/>
              <a:t>оформление </a:t>
            </a:r>
            <a:r>
              <a:rPr lang="ru-RU" dirty="0"/>
              <a:t>новых </a:t>
            </a:r>
            <a:r>
              <a:rPr lang="ru-RU" dirty="0" smtClean="0"/>
              <a:t>экспонатов</a:t>
            </a:r>
          </a:p>
          <a:p>
            <a:r>
              <a:rPr lang="ru-RU" dirty="0" smtClean="0"/>
              <a:t>Проведение экскурсии</a:t>
            </a:r>
          </a:p>
          <a:p>
            <a:r>
              <a:rPr lang="ru-RU" dirty="0" smtClean="0"/>
              <a:t>мастер-классы </a:t>
            </a:r>
            <a:r>
              <a:rPr lang="ru-RU" dirty="0"/>
              <a:t>для посетителей </a:t>
            </a:r>
            <a:r>
              <a:rPr lang="ru-RU" dirty="0" smtClean="0"/>
              <a:t>музея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Сбор-форум «Наследники Победителей»</a:t>
            </a:r>
          </a:p>
          <a:p>
            <a:r>
              <a:rPr lang="ru-RU" dirty="0"/>
              <a:t>Образовательные экспедиции</a:t>
            </a:r>
          </a:p>
          <a:p>
            <a:r>
              <a:rPr lang="ru-RU" dirty="0"/>
              <a:t>«Адмиральские игры»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17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Сбор-форум «Наследники Победителей»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057976" cy="35638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Цель</a:t>
            </a:r>
            <a:r>
              <a:rPr lang="ru-RU" b="1" dirty="0" smtClean="0"/>
              <a:t>– </a:t>
            </a:r>
            <a:r>
              <a:rPr lang="ru-RU" dirty="0"/>
              <a:t>проектирование содержания взаимодействия школы и ее социальных партнеров из столичного и других регионов России по </a:t>
            </a:r>
            <a:r>
              <a:rPr lang="ru-RU" dirty="0" err="1"/>
              <a:t>волонтерско</a:t>
            </a:r>
            <a:r>
              <a:rPr lang="ru-RU" dirty="0"/>
              <a:t>-патриотической деятельности для дальнейшего развития у обучающихся ценностного отношения к культурно-историческому наследию страны и мотивации их к службе в Армии и на Флоте.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44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 экспедиции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346008" cy="3493008"/>
          </a:xfrm>
        </p:spPr>
        <p:txBody>
          <a:bodyPr>
            <a:normAutofit/>
          </a:bodyPr>
          <a:lstStyle/>
          <a:p>
            <a:r>
              <a:rPr lang="ru-RU" dirty="0"/>
              <a:t>Целью данных экспедиций является патриотическое воспитание и гражданского становления учащихся в рамках внеурочной образовательно-развивающей деятельности, создания дополнительных условий для развития интереса и уважения к истории и культуре отдельных регионов, страны.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62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«Адмиральские игры»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43608" y="2313431"/>
            <a:ext cx="7021400" cy="277175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Цель- патриотическое </a:t>
            </a:r>
            <a:r>
              <a:rPr lang="ru-RU" dirty="0"/>
              <a:t>воспитание и гражданского становления </a:t>
            </a:r>
            <a:r>
              <a:rPr lang="ru-RU" dirty="0" smtClean="0"/>
              <a:t>учащихся, повышение интереса к истории страны, физическому развитию и спорту, военному образованию.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53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Сбор-форум «Наследники Победителей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F:\сбор 2016\IMG_0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4" y="2324100"/>
            <a:ext cx="5653793" cy="37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Сбор-форум «Наследники Победителей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F:\сбор 2016\IMG_2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55727"/>
            <a:ext cx="6230389" cy="41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Сбор-форум «Наследники Победителей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F:\сбор 2016\DSC00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4139"/>
            <a:ext cx="6264696" cy="41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237</TotalTime>
  <Words>181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Захаренкова М.В.</vt:lpstr>
      <vt:lpstr>Военно-исторический музей  Адмирала Флота Советского Союза  Н.Г. Кузнецова «Пример служения»</vt:lpstr>
      <vt:lpstr>Военно-исторический музей  Адмирала Флота Советского Союза  Н.Г. Кузнецова «Пример служения»</vt:lpstr>
      <vt:lpstr>Сбор-форум «Наследники Победителей»</vt:lpstr>
      <vt:lpstr>Образовательные экспедиции</vt:lpstr>
      <vt:lpstr>«Адмиральские игры»</vt:lpstr>
      <vt:lpstr>Сбор-форум «Наследники Победителей»</vt:lpstr>
      <vt:lpstr>Сбор-форум «Наследники Победителей»</vt:lpstr>
      <vt:lpstr>Сбор-форум «Наследники Победителей»</vt:lpstr>
      <vt:lpstr>Сбор-форум «Наследники Победителей»</vt:lpstr>
      <vt:lpstr>Образовательные экспедиции</vt:lpstr>
      <vt:lpstr>Образовательные экспедиции</vt:lpstr>
      <vt:lpstr>Образовательные экспедиции</vt:lpstr>
      <vt:lpstr>Образовательные экспедиции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Захаренкова М.В.</dc:title>
  <dc:creator>Манана</dc:creator>
  <cp:lastModifiedBy>Манана</cp:lastModifiedBy>
  <cp:revision>16</cp:revision>
  <dcterms:created xsi:type="dcterms:W3CDTF">2018-10-08T14:24:30Z</dcterms:created>
  <dcterms:modified xsi:type="dcterms:W3CDTF">2018-10-09T08:41:13Z</dcterms:modified>
</cp:coreProperties>
</file>