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6" r:id="rId2"/>
    <p:sldId id="260" r:id="rId3"/>
    <p:sldId id="273" r:id="rId4"/>
    <p:sldId id="277" r:id="rId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48277-EE84-4A23-A1D4-9BCC57C556F3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6D721-069E-4029-9016-1725E9AB4E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89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11/17/2018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Летние приключения паровозика из </a:t>
            </a:r>
            <a:r>
              <a:rPr lang="ru-RU" dirty="0" err="1" smtClean="0"/>
              <a:t>Ромашково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071563"/>
            <a:ext cx="8686800" cy="5008562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программы: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условий для обогащения знаний детей об увлекательном и безопасном путешествии, развитие умения быть членом приключенческой команды,  способной совершать собственные открытия.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Результаты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838198" y="1600200"/>
          <a:ext cx="7772401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9831"/>
                <a:gridCol w="513257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цели</a:t>
                      </a:r>
                      <a:endParaRPr lang="ru-RU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endParaRPr lang="ru-RU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создание условий для обогащения знаний детей об увлекательном и безопасном путешествии</a:t>
                      </a:r>
                      <a:endParaRPr lang="ru-RU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Знание</a:t>
                      </a:r>
                      <a:r>
                        <a:rPr lang="ru-RU" baseline="0" dirty="0" smtClean="0"/>
                        <a:t> правил и техники безопасного поведения в путешествии</a:t>
                      </a:r>
                    </a:p>
                    <a:p>
                      <a:r>
                        <a:rPr lang="ru-RU" baseline="0" dirty="0" smtClean="0"/>
                        <a:t>Понимание  приключенческих рисков и границ своих возможностей в них</a:t>
                      </a:r>
                      <a:endParaRPr lang="ru-RU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развитие умения быть членом приключенческой команды,</a:t>
                      </a:r>
                      <a:endParaRPr lang="ru-RU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Умение работать в команде, принимать</a:t>
                      </a:r>
                      <a:r>
                        <a:rPr lang="ru-RU" baseline="0" dirty="0" smtClean="0"/>
                        <a:t> коллективные решения, нести ответственность за часть командной работы</a:t>
                      </a:r>
                      <a:endParaRPr lang="ru-RU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Совершениеь</a:t>
                      </a:r>
                      <a:r>
                        <a:rPr lang="ru-RU" b="1" i="1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r>
                        <a:rPr lang="ru-RU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обственных</a:t>
                      </a:r>
                      <a:r>
                        <a:rPr lang="ru-RU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открытий</a:t>
                      </a: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Опыт коллективной творческой деятельности</a:t>
                      </a:r>
                      <a:endParaRPr lang="ru-RU" dirty="0"/>
                    </a:p>
                  </a:txBody>
                  <a:tcPr marL="82973" marR="8297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Результаты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28599" y="1600200"/>
          <a:ext cx="8915401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1"/>
                <a:gridCol w="3235963"/>
                <a:gridCol w="354583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цели</a:t>
                      </a:r>
                      <a:endParaRPr lang="ru-RU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endParaRPr lang="ru-RU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Критерии</a:t>
                      </a:r>
                      <a:endParaRPr lang="ru-RU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создание условий для обогащения знаний детей об увлекательном и безопасном путешествии</a:t>
                      </a:r>
                      <a:endParaRPr lang="ru-RU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Знание</a:t>
                      </a:r>
                      <a:r>
                        <a:rPr lang="ru-RU" baseline="0" dirty="0" smtClean="0"/>
                        <a:t> правил и техники безопасного поведения в путешествии</a:t>
                      </a:r>
                    </a:p>
                    <a:p>
                      <a:r>
                        <a:rPr lang="ru-RU" baseline="0" dirty="0" smtClean="0"/>
                        <a:t>Понимание  приключенческих рисков и границ своих возможностей в них</a:t>
                      </a:r>
                      <a:endParaRPr lang="ru-RU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Наличие </a:t>
                      </a:r>
                      <a:r>
                        <a:rPr lang="ru-RU" baseline="0" dirty="0" smtClean="0"/>
                        <a:t> приключенческих инструкций и пользование ими детьми</a:t>
                      </a:r>
                    </a:p>
                    <a:p>
                      <a:r>
                        <a:rPr lang="ru-RU" baseline="0" dirty="0" smtClean="0"/>
                        <a:t>Отсутствие  травматизма</a:t>
                      </a:r>
                    </a:p>
                    <a:p>
                      <a:r>
                        <a:rPr lang="ru-RU" baseline="0" dirty="0" smtClean="0"/>
                        <a:t>Личный дневник  возможностей</a:t>
                      </a:r>
                    </a:p>
                    <a:p>
                      <a:endParaRPr lang="ru-RU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развитие умения быть членом приключенческой команды,</a:t>
                      </a:r>
                      <a:endParaRPr lang="ru-RU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Умение работать в команде, принимать</a:t>
                      </a:r>
                      <a:r>
                        <a:rPr lang="ru-RU" baseline="0" dirty="0" smtClean="0"/>
                        <a:t> коллективные решения, нести ответственность за часть командной работы</a:t>
                      </a:r>
                      <a:endParaRPr lang="ru-RU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Отсутствие аутсайдеров</a:t>
                      </a:r>
                    </a:p>
                    <a:p>
                      <a:r>
                        <a:rPr lang="ru-RU" dirty="0" smtClean="0"/>
                        <a:t>Уважительное отношение членов команды</a:t>
                      </a:r>
                    </a:p>
                    <a:p>
                      <a:r>
                        <a:rPr lang="ru-RU" dirty="0" smtClean="0"/>
                        <a:t>Благоприятный</a:t>
                      </a:r>
                      <a:r>
                        <a:rPr lang="ru-RU" baseline="0" dirty="0" smtClean="0"/>
                        <a:t> психологический климат</a:t>
                      </a:r>
                      <a:endParaRPr lang="ru-RU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Совершениеь</a:t>
                      </a:r>
                      <a:r>
                        <a:rPr lang="ru-RU" b="1" i="1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r>
                        <a:rPr lang="ru-RU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обственных</a:t>
                      </a:r>
                      <a:r>
                        <a:rPr lang="ru-RU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открытий</a:t>
                      </a: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Опыт коллективной творческой деятельности</a:t>
                      </a:r>
                      <a:endParaRPr lang="ru-RU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Участие детей</a:t>
                      </a:r>
                      <a:r>
                        <a:rPr lang="ru-RU" baseline="0" dirty="0" smtClean="0"/>
                        <a:t> в  ЧТП</a:t>
                      </a:r>
                    </a:p>
                    <a:p>
                      <a:r>
                        <a:rPr lang="ru-RU" baseline="0" dirty="0" smtClean="0"/>
                        <a:t>Продукты коллективной творческой деятельности детей.</a:t>
                      </a:r>
                      <a:endParaRPr lang="ru-RU" dirty="0"/>
                    </a:p>
                  </a:txBody>
                  <a:tcPr marL="82973" marR="8297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</TotalTime>
  <Words>183</Words>
  <Application>Microsoft Office PowerPoint</Application>
  <PresentationFormat>Экран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Calibri</vt:lpstr>
      <vt:lpstr>Cambria</vt:lpstr>
      <vt:lpstr>Franklin Gothic Book</vt:lpstr>
      <vt:lpstr>Perpetua</vt:lpstr>
      <vt:lpstr>Wingdings 2</vt:lpstr>
      <vt:lpstr>Справедливость</vt:lpstr>
      <vt:lpstr>Летние приключения паровозика из Ромашково</vt:lpstr>
      <vt:lpstr>Презентация PowerPoint</vt:lpstr>
      <vt:lpstr>Результаты</vt:lpstr>
      <vt:lpstr>Результаты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Юные патриоты</dc:title>
  <dc:creator>елена</dc:creator>
  <cp:lastModifiedBy>odiak@mail.ru</cp:lastModifiedBy>
  <cp:revision>10</cp:revision>
  <dcterms:created xsi:type="dcterms:W3CDTF">2014-01-27T11:49:57Z</dcterms:created>
  <dcterms:modified xsi:type="dcterms:W3CDTF">2018-11-17T14:33:33Z</dcterms:modified>
</cp:coreProperties>
</file>