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63" r:id="rId4"/>
    <p:sldId id="262" r:id="rId5"/>
    <p:sldId id="264" r:id="rId6"/>
    <p:sldId id="269" r:id="rId7"/>
    <p:sldId id="275" r:id="rId8"/>
    <p:sldId id="265" r:id="rId9"/>
    <p:sldId id="274" r:id="rId10"/>
    <p:sldId id="276" r:id="rId11"/>
    <p:sldId id="277" r:id="rId12"/>
    <p:sldId id="261" r:id="rId13"/>
    <p:sldId id="258" r:id="rId14"/>
    <p:sldId id="266" r:id="rId15"/>
    <p:sldId id="278" r:id="rId16"/>
    <p:sldId id="279" r:id="rId17"/>
    <p:sldId id="280" r:id="rId18"/>
    <p:sldId id="270" r:id="rId19"/>
    <p:sldId id="272" r:id="rId20"/>
    <p:sldId id="271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slide" Target="slide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91880" y="1484784"/>
            <a:ext cx="5364088" cy="41373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dirty="0" smtClean="0"/>
              <a:t>Республика Хакасия</a:t>
            </a:r>
          </a:p>
          <a:p>
            <a:pPr>
              <a:lnSpc>
                <a:spcPct val="110000"/>
              </a:lnSpc>
              <a:buNone/>
            </a:pPr>
            <a:r>
              <a:rPr lang="ru-RU" dirty="0" smtClean="0"/>
              <a:t>город Абакан</a:t>
            </a:r>
          </a:p>
          <a:p>
            <a:pPr>
              <a:lnSpc>
                <a:spcPct val="110000"/>
              </a:lnSpc>
              <a:buNone/>
            </a:pPr>
            <a:r>
              <a:rPr lang="ru-RU" dirty="0" smtClean="0"/>
              <a:t>ГБОУРХ «Школа-интернат для детей с нарушениями слуха»</a:t>
            </a:r>
          </a:p>
          <a:p>
            <a:pPr>
              <a:lnSpc>
                <a:spcPct val="110000"/>
              </a:lnSpc>
              <a:buNone/>
            </a:pPr>
            <a:r>
              <a:rPr lang="ru-RU" dirty="0" err="1" smtClean="0"/>
              <a:t>Грибас</a:t>
            </a:r>
            <a:r>
              <a:rPr lang="ru-RU" dirty="0" smtClean="0"/>
              <a:t> Анастасия Павловна,             педагог-организатор.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Павел\Desktop\фотосет (1)\IMG_6321.JPG"/>
          <p:cNvPicPr/>
          <p:nvPr/>
        </p:nvPicPr>
        <p:blipFill>
          <a:blip r:embed="rId2" cstate="print"/>
          <a:srcRect t="9831"/>
          <a:stretch>
            <a:fillRect/>
          </a:stretch>
        </p:blipFill>
        <p:spPr bwMode="auto">
          <a:xfrm>
            <a:off x="467544" y="1556792"/>
            <a:ext cx="309634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8534400" cy="758952"/>
          </a:xfrm>
        </p:spPr>
        <p:txBody>
          <a:bodyPr>
            <a:noAutofit/>
          </a:bodyPr>
          <a:lstStyle/>
          <a:p>
            <a:r>
              <a:rPr lang="ru-RU" sz="6600" dirty="0" smtClean="0"/>
              <a:t>Квест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авел\Desktop\фото   =рдш\чаптыков\квест 26.4.17\IMG_6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5092"/>
            <a:ext cx="6048672" cy="4027224"/>
          </a:xfrm>
          <a:prstGeom prst="rect">
            <a:avLst/>
          </a:prstGeom>
          <a:noFill/>
        </p:spPr>
      </p:pic>
      <p:pic>
        <p:nvPicPr>
          <p:cNvPr id="1027" name="Picture 3" descr="C:\Users\Павел\Desktop\фото   =рдш\чаптыков\квест 26.4.17\IMG_6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84784"/>
            <a:ext cx="4467507" cy="2974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Всероссийская акция «День Земли». </a:t>
            </a:r>
            <a:endParaRPr lang="ru-RU" dirty="0"/>
          </a:p>
        </p:txBody>
      </p:sp>
      <p:pic>
        <p:nvPicPr>
          <p:cNvPr id="2051" name="Picture 3" descr="C:\Users\Павел\Desktop\фото   =рдш\чаптыков\сайт 22 апреля\image-0-02-05-8129b43c2cd8af2c575dfbf25434211438349a0ddcbd26575b7cd4e56e2fe0d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04864"/>
            <a:ext cx="6008216" cy="4506162"/>
          </a:xfrm>
          <a:prstGeom prst="rect">
            <a:avLst/>
          </a:prstGeom>
          <a:noFill/>
        </p:spPr>
      </p:pic>
      <p:pic>
        <p:nvPicPr>
          <p:cNvPr id="2050" name="Picture 2" descr="C:\Users\Павел\Desktop\фото   =рдш\чаптыков\сайт 22 апреля\IMG_03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5096404" cy="3822303"/>
          </a:xfrm>
          <a:prstGeom prst="rect">
            <a:avLst/>
          </a:prstGeom>
          <a:noFill/>
        </p:spPr>
      </p:pic>
      <p:pic>
        <p:nvPicPr>
          <p:cNvPr id="2052" name="Picture 4" descr="C:\Users\Павел\Desktop\фото   =рдш\чаптыков\сайт 22 апреля\ASV_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8748464" cy="576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авел\Desktop\презентация в С-Пб\20170325_141524.jpg"/>
          <p:cNvPicPr>
            <a:picLocks noChangeAspect="1" noChangeArrowheads="1"/>
          </p:cNvPicPr>
          <p:nvPr/>
        </p:nvPicPr>
        <p:blipFill>
          <a:blip r:embed="rId2" cstate="print"/>
          <a:srcRect l="5882" t="7843" r="2941" b="9804"/>
          <a:stretch>
            <a:fillRect/>
          </a:stretch>
        </p:blipFill>
        <p:spPr bwMode="auto">
          <a:xfrm>
            <a:off x="179512" y="332656"/>
            <a:ext cx="883298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0"/>
            <a:ext cx="3106688" cy="11430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МЕНГИРЫ</a:t>
            </a:r>
            <a:endParaRPr lang="ru-RU" dirty="0"/>
          </a:p>
        </p:txBody>
      </p:sp>
      <p:pic>
        <p:nvPicPr>
          <p:cNvPr id="1030" name="Picture 6" descr="C:\Users\Павел\Desktop\презентация в С-Пб\20170325_131752.jpg"/>
          <p:cNvPicPr>
            <a:picLocks noChangeAspect="1" noChangeArrowheads="1"/>
          </p:cNvPicPr>
          <p:nvPr/>
        </p:nvPicPr>
        <p:blipFill>
          <a:blip r:embed="rId3" cstate="print"/>
          <a:srcRect t="-1772" b="5005"/>
          <a:stretch>
            <a:fillRect/>
          </a:stretch>
        </p:blipFill>
        <p:spPr bwMode="auto">
          <a:xfrm rot="5400000">
            <a:off x="-760892" y="940404"/>
            <a:ext cx="6858000" cy="4977192"/>
          </a:xfrm>
          <a:prstGeom prst="rect">
            <a:avLst/>
          </a:prstGeom>
          <a:noFill/>
        </p:spPr>
      </p:pic>
      <p:pic>
        <p:nvPicPr>
          <p:cNvPr id="1031" name="Picture 7" descr="C:\Users\Павел\Desktop\презентация в С-Пб\20170325_135023.jpg"/>
          <p:cNvPicPr>
            <a:picLocks noChangeAspect="1" noChangeArrowheads="1"/>
          </p:cNvPicPr>
          <p:nvPr/>
        </p:nvPicPr>
        <p:blipFill>
          <a:blip r:embed="rId4" cstate="print"/>
          <a:srcRect l="4290" t="4289" r="1341" b="2771"/>
          <a:stretch>
            <a:fillRect/>
          </a:stretch>
        </p:blipFill>
        <p:spPr bwMode="auto">
          <a:xfrm>
            <a:off x="2483768" y="1268760"/>
            <a:ext cx="6336704" cy="4680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59624" y="580526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hlinkClick r:id="rId5" action="ppaction://hlinksldjump"/>
              </a:rPr>
              <a:t>КУРГАНЫ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Вступление и работа в РДШ, по мнению самих ребят, укрепляет их позиции в социуме. Общероссийский масштаб мероприятий повышает личный статус каждого участника.</a:t>
            </a:r>
          </a:p>
          <a:p>
            <a:endParaRPr lang="ru-RU" dirty="0"/>
          </a:p>
        </p:txBody>
      </p:sp>
      <p:pic>
        <p:nvPicPr>
          <p:cNvPr id="5122" name="Picture 2" descr="C:\Users\Павел\Desktop\фото   =рдш\IMG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4651896" cy="3488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Лучшая команда РДШ!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ASV_033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05" y="1340768"/>
            <a:ext cx="9062195" cy="602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Зима_РДШ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сайт 2017 фото зимний фестиваль\IMG_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3697"/>
            <a:ext cx="9540552" cy="5784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Зима_РДШ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сайт 2017 фото зимний фестиваль\IMG_1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9707"/>
            <a:ext cx="9144000" cy="5688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900igr.net/up/datas/122210/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://edu-tver.ru/upload/iblock/31b/%D0%A0%D0%94%D0%A8%20%D0%B1%D0%B0%D0%BD%D0%BD%D0%B5%D1%80%20%D0%BD%D0%B0%20%D1%81%D0%B0%D0%B9%D1%82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82979" b="-130"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cs9.pikabu.ru/post_img/2017/01/08/11/1483904411194231174.jpg"/>
          <p:cNvPicPr/>
          <p:nvPr/>
        </p:nvPicPr>
        <p:blipFill>
          <a:blip r:embed="rId3" cstate="print"/>
          <a:srcRect l="27914" t="5680" r="23403" b="7401"/>
          <a:stretch>
            <a:fillRect/>
          </a:stretch>
        </p:blipFill>
        <p:spPr bwMode="auto">
          <a:xfrm>
            <a:off x="0" y="665312"/>
            <a:ext cx="273630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tic.panoramio.com/photos/large/60299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651" y="803571"/>
            <a:ext cx="4194349" cy="605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567936" y="0"/>
            <a:ext cx="576064" cy="6206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ttp://www.mytravelbook.org/object_foto/2016/04/Mengiry_Bolshie_Vorota_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124744"/>
            <a:ext cx="662473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4048" y="2564904"/>
            <a:ext cx="3992488" cy="25202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невыносимей для человека покой, не нарушаемый ни страстями, ни делами, ни развлечениями, ни занятиями. Тогда он чувствует свою ничтожность, заброшенность, несовершенство, зависимость, бессилие, пустоту.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Б.Паскаль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628800"/>
            <a:ext cx="7772400" cy="1152128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>Тема: </a:t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>«ПУТЬ К ВЕРШИНЕ – ТОЛЬКО ВМЕСТЕ!»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31491" t="17845" r="33359" b="32191"/>
          <a:stretch>
            <a:fillRect/>
          </a:stretch>
        </p:blipFill>
        <p:spPr bwMode="auto">
          <a:xfrm>
            <a:off x="179512" y="2939577"/>
            <a:ext cx="4680520" cy="372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Курганы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 rot="10800000" flipV="1">
            <a:off x="467544" y="5589240"/>
            <a:ext cx="8676456" cy="864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 smtClean="0"/>
              <a:t> разновидность погребальных памятников, распространённая на всех континентах, кроме Австралии и Антарктиды. Характеризуется обычно сооружением земляной насыпи над погребальной ямой.</a:t>
            </a:r>
            <a:endParaRPr lang="ru-RU" sz="2200" dirty="0"/>
          </a:p>
        </p:txBody>
      </p:sp>
      <p:pic>
        <p:nvPicPr>
          <p:cNvPr id="1026" name="Picture 2" descr="http://gfhome.ru/sites/default/files/ckeditor/images/c636b47819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691515" cy="4464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stigvil.narod.ru/pohozd/2006/05/1/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420864" cy="4248472"/>
          </a:xfrm>
          <a:prstGeom prst="rect">
            <a:avLst/>
          </a:prstGeom>
          <a:noFill/>
        </p:spPr>
      </p:pic>
      <p:pic>
        <p:nvPicPr>
          <p:cNvPr id="28676" name="Picture 4" descr="http://rusmystery.ru/wp-content/uploads/2013/03/bolshoj-kurgan-salbyks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1556792"/>
            <a:ext cx="5429250" cy="4076701"/>
          </a:xfrm>
          <a:prstGeom prst="rect">
            <a:avLst/>
          </a:prstGeom>
          <a:noFill/>
        </p:spPr>
      </p:pic>
      <p:pic>
        <p:nvPicPr>
          <p:cNvPr id="28678" name="Picture 6" descr="http://data10.gallery.ru/albums/gallery/2759-bf1cb-26575238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8515451" cy="3068960"/>
          </a:xfrm>
          <a:prstGeom prst="rect">
            <a:avLst/>
          </a:prstGeom>
          <a:noFill/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460432" y="0"/>
            <a:ext cx="683568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«Приседайте на здоровье!»</a:t>
            </a:r>
            <a:endParaRPr lang="ru-RU" dirty="0"/>
          </a:p>
        </p:txBody>
      </p:sp>
      <p:pic>
        <p:nvPicPr>
          <p:cNvPr id="4098" name="Picture 2" descr="C:\Users\Павел\Desktop\презентация в С-Пб\IMG_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6588732" cy="4392488"/>
          </a:xfrm>
          <a:prstGeom prst="rect">
            <a:avLst/>
          </a:prstGeom>
          <a:noFill/>
        </p:spPr>
      </p:pic>
      <p:pic>
        <p:nvPicPr>
          <p:cNvPr id="4099" name="Picture 3" descr="C:\Users\Павел\Desktop\презентация в С-Пб\IMG_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160" y="1628800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G:\сайт\20161003_082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88224" cy="4941168"/>
          </a:xfrm>
          <a:prstGeom prst="rect">
            <a:avLst/>
          </a:prstGeom>
          <a:noFill/>
        </p:spPr>
      </p:pic>
      <p:pic>
        <p:nvPicPr>
          <p:cNvPr id="5124" name="Picture 4" descr="G:\сайт\20161004_091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1" y="1412776"/>
            <a:ext cx="726029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«Поздравь учителя»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сайт\IMG_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6895638" cy="5171728"/>
          </a:xfrm>
          <a:prstGeom prst="rect">
            <a:avLst/>
          </a:prstGeom>
          <a:noFill/>
        </p:spPr>
      </p:pic>
      <p:pic>
        <p:nvPicPr>
          <p:cNvPr id="6147" name="Picture 3" descr="G:\сайт\IMG_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285" y="2033464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5864" t="33620" r="25250" b="14023"/>
          <a:stretch>
            <a:fillRect/>
          </a:stretch>
        </p:blipFill>
        <p:spPr bwMode="auto">
          <a:xfrm>
            <a:off x="0" y="764704"/>
            <a:ext cx="9144000" cy="55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60032" y="1196752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32040" y="4725144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932040" y="3140968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учителя, принявшие и поддержавшие идею РДШ;</a:t>
            </a:r>
          </a:p>
          <a:p>
            <a:pPr lvl="0"/>
            <a:r>
              <a:rPr lang="ru-RU" dirty="0" smtClean="0"/>
              <a:t>школьники, желающие расширять свой кругозор, круг интересов и общения; </a:t>
            </a:r>
          </a:p>
          <a:p>
            <a:pPr lvl="0"/>
            <a:r>
              <a:rPr lang="ru-RU" dirty="0" smtClean="0"/>
              <a:t>родители, заинтересованные в организации полезного времяпровождения детей и их образования; </a:t>
            </a:r>
          </a:p>
          <a:p>
            <a:pPr lvl="0"/>
            <a:r>
              <a:rPr lang="ru-RU" dirty="0" smtClean="0"/>
              <a:t>администрация школы, поддерживающая инициативы учителей и учеников; </a:t>
            </a:r>
          </a:p>
          <a:p>
            <a:pPr lvl="0"/>
            <a:r>
              <a:rPr lang="ru-RU" dirty="0" smtClean="0"/>
              <a:t>город и республика, имеющие достаточный культурный потенциал; </a:t>
            </a:r>
          </a:p>
          <a:p>
            <a:pPr lvl="0"/>
            <a:r>
              <a:rPr lang="ru-RU" dirty="0" smtClean="0"/>
              <a:t>информационно-компьютерное обеспечение;</a:t>
            </a:r>
          </a:p>
          <a:p>
            <a:r>
              <a:rPr lang="ru-RU" dirty="0" smtClean="0"/>
              <a:t>социальные партнеры, волонтеры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«День леса»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сбор макулатуры\IMG_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912766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Акция «День воды»</a:t>
            </a:r>
            <a:br>
              <a:rPr lang="ru-RU" dirty="0" smtClean="0"/>
            </a:br>
            <a:r>
              <a:rPr lang="ru-RU" dirty="0" smtClean="0"/>
              <a:t>экоурок по теме: «Реки и озера».</a:t>
            </a:r>
            <a:endParaRPr lang="ru-RU" dirty="0"/>
          </a:p>
        </p:txBody>
      </p:sp>
      <p:pic>
        <p:nvPicPr>
          <p:cNvPr id="30723" name="Picture 3" descr="F:\День воды\IMG_0546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625" y="1888596"/>
            <a:ext cx="8504238" cy="3849157"/>
          </a:xfrm>
          <a:prstGeom prst="rect">
            <a:avLst/>
          </a:prstGeom>
          <a:noFill/>
        </p:spPr>
      </p:pic>
      <p:pic>
        <p:nvPicPr>
          <p:cNvPr id="30722" name="Picture 2" descr="F:\День воды\IMG_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2190</TotalTime>
  <Words>155</Words>
  <Application>Microsoft Office PowerPoint</Application>
  <PresentationFormat>Экран (4:3)</PresentationFormat>
  <Paragraphs>29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Слайд 1</vt:lpstr>
      <vt:lpstr>  Тема:  «ПУТЬ К ВЕРШИНЕ – ТОЛЬКО ВМЕСТЕ!» </vt:lpstr>
      <vt:lpstr>Акция «Приседайте на здоровье!»</vt:lpstr>
      <vt:lpstr>Слайд 4</vt:lpstr>
      <vt:lpstr>Акция «Поздравь учителя»</vt:lpstr>
      <vt:lpstr>Слайд 6</vt:lpstr>
      <vt:lpstr>Используемые ресурсы</vt:lpstr>
      <vt:lpstr>Акция «День леса»</vt:lpstr>
      <vt:lpstr>Акция «День воды» экоурок по теме: «Реки и озера».</vt:lpstr>
      <vt:lpstr>Квест</vt:lpstr>
      <vt:lpstr>Всероссийская акция «День Земли». </vt:lpstr>
      <vt:lpstr>Слайд 12</vt:lpstr>
      <vt:lpstr>МЕНГИРЫ</vt:lpstr>
      <vt:lpstr>Слайд 14</vt:lpstr>
      <vt:lpstr>Лучшая команда РДШ!</vt:lpstr>
      <vt:lpstr>#Зима_РДШ</vt:lpstr>
      <vt:lpstr>#Зима_РДШ</vt:lpstr>
      <vt:lpstr>Слайд 18</vt:lpstr>
      <vt:lpstr>Слайд 19</vt:lpstr>
      <vt:lpstr>Курганы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1</cp:lastModifiedBy>
  <cp:revision>221</cp:revision>
  <dcterms:created xsi:type="dcterms:W3CDTF">2017-03-25T13:28:21Z</dcterms:created>
  <dcterms:modified xsi:type="dcterms:W3CDTF">2018-10-09T02:23:30Z</dcterms:modified>
</cp:coreProperties>
</file>