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62" r:id="rId2"/>
    <p:sldId id="316" r:id="rId3"/>
    <p:sldId id="317" r:id="rId4"/>
    <p:sldId id="318" r:id="rId5"/>
    <p:sldId id="308" r:id="rId6"/>
    <p:sldId id="256" r:id="rId7"/>
    <p:sldId id="319" r:id="rId8"/>
    <p:sldId id="320" r:id="rId9"/>
    <p:sldId id="321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CC0000"/>
    <a:srgbClr val="4FD81E"/>
    <a:srgbClr val="22D44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28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636912-02EA-4C0F-8DC3-BF6285AC20B0}" type="datetimeFigureOut">
              <a:rPr lang="ru-RU" smtClean="0"/>
              <a:pPr/>
              <a:t>09.10.2018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FAD915-7A31-482B-9BB5-9541BCEA05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495292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0A49E-6C4E-412C-80F6-A5E826F501DB}" type="datetimeFigureOut">
              <a:rPr lang="ru-RU" smtClean="0"/>
              <a:pPr/>
              <a:t>09.10.2018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9CE10-BB3B-46A2-A3C8-FBE5AADF27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0A49E-6C4E-412C-80F6-A5E826F501DB}" type="datetimeFigureOut">
              <a:rPr lang="ru-RU" smtClean="0"/>
              <a:pPr/>
              <a:t>09.10.2018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9CE10-BB3B-46A2-A3C8-FBE5AADF27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0A49E-6C4E-412C-80F6-A5E826F501DB}" type="datetimeFigureOut">
              <a:rPr lang="ru-RU" smtClean="0"/>
              <a:pPr/>
              <a:t>09.10.2018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9CE10-BB3B-46A2-A3C8-FBE5AADF27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0A49E-6C4E-412C-80F6-A5E826F501DB}" type="datetimeFigureOut">
              <a:rPr lang="ru-RU" smtClean="0"/>
              <a:pPr/>
              <a:t>09.10.2018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9CE10-BB3B-46A2-A3C8-FBE5AADF27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0A49E-6C4E-412C-80F6-A5E826F501DB}" type="datetimeFigureOut">
              <a:rPr lang="ru-RU" smtClean="0"/>
              <a:pPr/>
              <a:t>09.10.2018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9CE10-BB3B-46A2-A3C8-FBE5AADF27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0A49E-6C4E-412C-80F6-A5E826F501DB}" type="datetimeFigureOut">
              <a:rPr lang="ru-RU" smtClean="0"/>
              <a:pPr/>
              <a:t>09.10.2018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9CE10-BB3B-46A2-A3C8-FBE5AADF27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0A49E-6C4E-412C-80F6-A5E826F501DB}" type="datetimeFigureOut">
              <a:rPr lang="ru-RU" smtClean="0"/>
              <a:pPr/>
              <a:t>09.10.2018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9CE10-BB3B-46A2-A3C8-FBE5AADF27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0A49E-6C4E-412C-80F6-A5E826F501DB}" type="datetimeFigureOut">
              <a:rPr lang="ru-RU" smtClean="0"/>
              <a:pPr/>
              <a:t>09.10.2018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9CE10-BB3B-46A2-A3C8-FBE5AADF27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0A49E-6C4E-412C-80F6-A5E826F501DB}" type="datetimeFigureOut">
              <a:rPr lang="ru-RU" smtClean="0"/>
              <a:pPr/>
              <a:t>09.10.2018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9CE10-BB3B-46A2-A3C8-FBE5AADF27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0A49E-6C4E-412C-80F6-A5E826F501DB}" type="datetimeFigureOut">
              <a:rPr lang="ru-RU" smtClean="0"/>
              <a:pPr/>
              <a:t>09.10.2018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9CE10-BB3B-46A2-A3C8-FBE5AADF27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0A49E-6C4E-412C-80F6-A5E826F501DB}" type="datetimeFigureOut">
              <a:rPr lang="ru-RU" smtClean="0"/>
              <a:pPr/>
              <a:t>09.10.2018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9CE10-BB3B-46A2-A3C8-FBE5AADF27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30A49E-6C4E-412C-80F6-A5E826F501DB}" type="datetimeFigureOut">
              <a:rPr lang="ru-RU" smtClean="0"/>
              <a:pPr/>
              <a:t>09.10.2018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C9CE10-BB3B-46A2-A3C8-FBE5AADF272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8.jpeg"/><Relationship Id="rId7" Type="http://schemas.openxmlformats.org/officeDocument/2006/relationships/image" Target="../media/image14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2.pn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elena\Desktop\РДШ\sokmose95o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07002"/>
            <a:ext cx="1900378" cy="1852987"/>
          </a:xfrm>
          <a:prstGeom prst="rect">
            <a:avLst/>
          </a:prstGeom>
          <a:noFill/>
        </p:spPr>
      </p:pic>
      <p:pic>
        <p:nvPicPr>
          <p:cNvPr id="9" name="Picture 6" descr="http://r-19.ru/upload/iblock/233/Gerb-MOiN-RKH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11262" y="677411"/>
            <a:ext cx="1800200" cy="879381"/>
          </a:xfrm>
          <a:prstGeom prst="rect">
            <a:avLst/>
          </a:prstGeom>
          <a:noFill/>
        </p:spPr>
      </p:pic>
      <p:pic>
        <p:nvPicPr>
          <p:cNvPr id="11" name="Picture 10" descr="C:\Users\elena\Desktop\Для РДШ фото\DSC_015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3501008"/>
            <a:ext cx="3533085" cy="152589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Параллелограмм 11"/>
          <p:cNvSpPr/>
          <p:nvPr/>
        </p:nvSpPr>
        <p:spPr>
          <a:xfrm>
            <a:off x="2433381" y="268970"/>
            <a:ext cx="4580349" cy="1729050"/>
          </a:xfrm>
          <a:prstGeom prst="parallelogram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200" b="1" dirty="0"/>
              <a:t>Опыт организации деятельности регионального отделения Российского движения школьников</a:t>
            </a:r>
            <a:endParaRPr lang="ru-RU" sz="2200" dirty="0"/>
          </a:p>
        </p:txBody>
      </p:sp>
      <p:sp>
        <p:nvSpPr>
          <p:cNvPr id="13" name="Параллелограмм 12"/>
          <p:cNvSpPr/>
          <p:nvPr/>
        </p:nvSpPr>
        <p:spPr>
          <a:xfrm>
            <a:off x="2716428" y="1916832"/>
            <a:ext cx="5256584" cy="1368153"/>
          </a:xfrm>
          <a:prstGeom prst="parallelogram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200" b="1" dirty="0"/>
              <a:t>с учащимися с ограниченными возможностями здоровья в Республике Хакасия</a:t>
            </a:r>
          </a:p>
        </p:txBody>
      </p:sp>
      <p:pic>
        <p:nvPicPr>
          <p:cNvPr id="14" name="Рисунок 13" descr="Xh8-n_hj-hM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1560" y="3573016"/>
            <a:ext cx="3895025" cy="292126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Рисунок 15" descr="vF14pGjPsn4.jpg"/>
          <p:cNvPicPr>
            <a:picLocks noChangeAspect="1"/>
          </p:cNvPicPr>
          <p:nvPr/>
        </p:nvPicPr>
        <p:blipFill>
          <a:blip r:embed="rId6" cstate="print"/>
          <a:srcRect b="23585"/>
          <a:stretch>
            <a:fillRect/>
          </a:stretch>
        </p:blipFill>
        <p:spPr>
          <a:xfrm>
            <a:off x="4776502" y="5012300"/>
            <a:ext cx="3107866" cy="157336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7252931" y="404664"/>
            <a:ext cx="15168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i="1" dirty="0" smtClean="0"/>
              <a:t>Куратор:</a:t>
            </a:r>
            <a:endParaRPr lang="ru-RU" sz="16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elena\Desktop\РДШ\sokmose95o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07002"/>
            <a:ext cx="864096" cy="842547"/>
          </a:xfrm>
          <a:prstGeom prst="rect">
            <a:avLst/>
          </a:prstGeom>
          <a:noFill/>
        </p:spPr>
      </p:pic>
      <p:sp>
        <p:nvSpPr>
          <p:cNvPr id="12" name="Параллелограмм 11"/>
          <p:cNvSpPr/>
          <p:nvPr/>
        </p:nvSpPr>
        <p:spPr>
          <a:xfrm>
            <a:off x="279132" y="3645024"/>
            <a:ext cx="4580349" cy="1729050"/>
          </a:xfrm>
          <a:prstGeom prst="parallelogram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200" b="1" dirty="0" smtClean="0"/>
              <a:t>В 2016 году 1 школа РДШ</a:t>
            </a:r>
          </a:p>
          <a:p>
            <a:r>
              <a:rPr lang="ru-RU" sz="2200" b="1" dirty="0" smtClean="0"/>
              <a:t>(Школа-интернат для детей с нарушениями слуха)</a:t>
            </a:r>
            <a:endParaRPr lang="ru-RU" sz="2200" dirty="0"/>
          </a:p>
        </p:txBody>
      </p:sp>
      <p:sp>
        <p:nvSpPr>
          <p:cNvPr id="13" name="Параллелограмм 12"/>
          <p:cNvSpPr/>
          <p:nvPr/>
        </p:nvSpPr>
        <p:spPr>
          <a:xfrm>
            <a:off x="3419872" y="4797152"/>
            <a:ext cx="5256584" cy="1656185"/>
          </a:xfrm>
          <a:prstGeom prst="parallelogram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/>
              <a:t>В </a:t>
            </a:r>
            <a:r>
              <a:rPr lang="ru-RU" sz="1600" b="1" dirty="0" smtClean="0"/>
              <a:t>2018 </a:t>
            </a:r>
            <a:r>
              <a:rPr lang="ru-RU" sz="1600" b="1" dirty="0"/>
              <a:t>году </a:t>
            </a:r>
            <a:r>
              <a:rPr lang="ru-RU" sz="1600" b="1" dirty="0" smtClean="0"/>
              <a:t>4 школы </a:t>
            </a:r>
            <a:r>
              <a:rPr lang="ru-RU" sz="1600" b="1" dirty="0"/>
              <a:t>РДШ</a:t>
            </a:r>
          </a:p>
          <a:p>
            <a:pPr algn="just"/>
            <a:r>
              <a:rPr lang="ru-RU" sz="1600" b="1" dirty="0"/>
              <a:t>(Школа-интернат для детей с нарушениями </a:t>
            </a:r>
            <a:r>
              <a:rPr lang="ru-RU" sz="1600" b="1" dirty="0" smtClean="0"/>
              <a:t>слуха, </a:t>
            </a:r>
            <a:r>
              <a:rPr lang="ru-RU" sz="1600" b="1" dirty="0"/>
              <a:t>Школа-интернат для детей с нарушениями </a:t>
            </a:r>
            <a:r>
              <a:rPr lang="ru-RU" sz="1600" b="1" dirty="0" smtClean="0"/>
              <a:t>зрения, Бейская школа-интернат, Общеобразовательная школа №17, г. Абакан)</a:t>
            </a:r>
            <a:endParaRPr lang="ru-RU" sz="1600" dirty="0"/>
          </a:p>
        </p:txBody>
      </p:sp>
      <p:sp>
        <p:nvSpPr>
          <p:cNvPr id="2" name="Овал 1"/>
          <p:cNvSpPr/>
          <p:nvPr/>
        </p:nvSpPr>
        <p:spPr>
          <a:xfrm>
            <a:off x="1403648" y="207002"/>
            <a:ext cx="2952328" cy="288032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800" dirty="0" smtClean="0">
                <a:solidFill>
                  <a:schemeClr val="bg1"/>
                </a:solidFill>
              </a:rPr>
              <a:t>1</a:t>
            </a:r>
          </a:p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204 учащихся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5724128" y="206280"/>
            <a:ext cx="2952328" cy="288032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800" dirty="0" smtClean="0">
                <a:solidFill>
                  <a:schemeClr val="bg1"/>
                </a:solidFill>
              </a:rPr>
              <a:t>4</a:t>
            </a:r>
          </a:p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(700 учащихся)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3" name="Стрелка вправо 2"/>
          <p:cNvSpPr/>
          <p:nvPr/>
        </p:nvSpPr>
        <p:spPr>
          <a:xfrm>
            <a:off x="4499992" y="1049549"/>
            <a:ext cx="1080120" cy="1083307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27802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9552" y="260648"/>
            <a:ext cx="8136904" cy="12003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b="1" dirty="0"/>
              <a:t>Программа</a:t>
            </a:r>
            <a:br>
              <a:rPr lang="ru-RU" sz="3600" b="1" dirty="0"/>
            </a:br>
            <a:r>
              <a:rPr lang="ru-RU" sz="3600" b="1" dirty="0"/>
              <a:t>«РДШ: Вместе в будущее»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11560" y="1700808"/>
            <a:ext cx="806489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Цель программы: </a:t>
            </a:r>
            <a:r>
              <a:rPr lang="ru-RU" dirty="0"/>
              <a:t>обеспечить успешное включение детей с ограниченными возможностями здоровья в Российское движение школьников в Республике Хакасия.</a:t>
            </a:r>
          </a:p>
          <a:p>
            <a:endParaRPr lang="ru-RU" b="1" dirty="0" smtClean="0"/>
          </a:p>
          <a:p>
            <a:pPr algn="just"/>
            <a:r>
              <a:rPr lang="ru-RU" b="1" dirty="0" smtClean="0"/>
              <a:t>Задачи </a:t>
            </a:r>
            <a:r>
              <a:rPr lang="ru-RU" b="1" dirty="0"/>
              <a:t>программы:</a:t>
            </a:r>
            <a:endParaRPr lang="ru-RU" dirty="0"/>
          </a:p>
          <a:p>
            <a:pPr algn="just"/>
            <a:r>
              <a:rPr lang="ru-RU" dirty="0"/>
              <a:t>- выявить основные проблемы, с которыми сталкиваются дети с ограниченными возможностями здоровья Республики Хакасия при включении в Российское движение школьников;</a:t>
            </a:r>
          </a:p>
          <a:p>
            <a:pPr algn="just"/>
            <a:r>
              <a:rPr lang="ru-RU" dirty="0"/>
              <a:t>- создать условия для успешного включения детей с ограниченными возможностями здоровья в Российское движение школьников в Республике Хакасия.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4725144"/>
            <a:ext cx="2496277" cy="187220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1014432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9552" y="116632"/>
            <a:ext cx="8136904" cy="12003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Мероприятия программы</a:t>
            </a:r>
            <a:r>
              <a:rPr lang="ru-RU" sz="3600" b="1" dirty="0"/>
              <a:t/>
            </a:r>
            <a:br>
              <a:rPr lang="ru-RU" sz="3600" b="1" dirty="0"/>
            </a:br>
            <a:r>
              <a:rPr lang="ru-RU" sz="3600" b="1" dirty="0"/>
              <a:t>«РДШ: Вместе в будущее»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39552" y="1414517"/>
            <a:ext cx="8136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1. Организация и проведение Республиканской школы вожатых.</a:t>
            </a:r>
          </a:p>
          <a:p>
            <a:r>
              <a:rPr lang="ru-RU" i="1" dirty="0" smtClean="0"/>
              <a:t>Партнеры:  </a:t>
            </a:r>
            <a:endParaRPr lang="ru-RU" i="1" dirty="0"/>
          </a:p>
        </p:txBody>
      </p:sp>
      <p:pic>
        <p:nvPicPr>
          <p:cNvPr id="7" name="Рисунок 6" descr="oqpvonFZQo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4656" y="2053984"/>
            <a:ext cx="1303008" cy="1303008"/>
          </a:xfrm>
          <a:prstGeom prst="rect">
            <a:avLst/>
          </a:prstGeom>
        </p:spPr>
      </p:pic>
      <p:pic>
        <p:nvPicPr>
          <p:cNvPr id="8" name="Picture 4" descr="C:\Users\elena\Desktop\ВАЖНО\Логотипы\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132856"/>
            <a:ext cx="1170751" cy="714356"/>
          </a:xfrm>
          <a:prstGeom prst="rect">
            <a:avLst/>
          </a:prstGeom>
          <a:noFill/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2276872"/>
            <a:ext cx="2381515" cy="72008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615608" y="2276872"/>
            <a:ext cx="35283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Доброе сердце Хакасии – организация родителей детей-инвалидов Хакасии</a:t>
            </a:r>
            <a:endParaRPr lang="ru-RU" sz="1400" dirty="0"/>
          </a:p>
        </p:txBody>
      </p:sp>
      <p:pic>
        <p:nvPicPr>
          <p:cNvPr id="10" name="Рисунок 9" descr="Школа вожатых-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46570" y="3356992"/>
            <a:ext cx="8257878" cy="3168352"/>
          </a:xfrm>
          <a:prstGeom prst="rect">
            <a:avLst/>
          </a:prstGeom>
        </p:spPr>
      </p:pic>
      <p:cxnSp>
        <p:nvCxnSpPr>
          <p:cNvPr id="12" name="Прямая соединительная линия 11"/>
          <p:cNvCxnSpPr/>
          <p:nvPr/>
        </p:nvCxnSpPr>
        <p:spPr>
          <a:xfrm>
            <a:off x="3635896" y="5445224"/>
            <a:ext cx="20882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4139952" y="5805264"/>
            <a:ext cx="36724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1187624" y="6021288"/>
            <a:ext cx="16878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281595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22040" y="3140968"/>
            <a:ext cx="8136904" cy="1500198"/>
          </a:xfrm>
        </p:spPr>
        <p:txBody>
          <a:bodyPr>
            <a:noAutofit/>
          </a:bodyPr>
          <a:lstStyle/>
          <a:p>
            <a:pPr algn="just"/>
            <a:r>
              <a:rPr lang="ru-RU" sz="1600" b="1" dirty="0"/>
              <a:t>Республиканская профильная смена для детей с ограниченными возможностями здоровья «Мир без границ» в загородном оздоровительном лагере</a:t>
            </a:r>
            <a:r>
              <a:rPr lang="ru-RU" sz="1600" dirty="0"/>
              <a:t> (длительность смены – 21 день)</a:t>
            </a:r>
          </a:p>
          <a:p>
            <a:pPr lvl="0" algn="just"/>
            <a:endParaRPr lang="ru-RU" sz="300" b="1" dirty="0" smtClean="0"/>
          </a:p>
          <a:p>
            <a:pPr lvl="0" algn="just"/>
            <a:r>
              <a:rPr lang="ru-RU" sz="1600" b="1" dirty="0" smtClean="0"/>
              <a:t>Республиканская </a:t>
            </a:r>
            <a:r>
              <a:rPr lang="ru-RU" sz="1600" b="1" dirty="0"/>
              <a:t>инклюзивная профильная смена «Вместе в будущее» в загородном оздоровительном лагере</a:t>
            </a:r>
            <a:r>
              <a:rPr lang="ru-RU" sz="1600" dirty="0"/>
              <a:t> (длительность смены – 21 </a:t>
            </a:r>
            <a:r>
              <a:rPr lang="ru-RU" sz="1600" dirty="0" smtClean="0"/>
              <a:t>день)</a:t>
            </a:r>
            <a:endParaRPr lang="ru-RU" sz="1600" b="1" dirty="0" smtClean="0"/>
          </a:p>
          <a:p>
            <a:endParaRPr lang="ru-RU" sz="1600" dirty="0"/>
          </a:p>
        </p:txBody>
      </p:sp>
      <p:pic>
        <p:nvPicPr>
          <p:cNvPr id="6149" name="Picture 5" descr="C:\Users\elena\Desktop\ВАЖНО\Для публичного отчета\DSC_0158 (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71190" y="5373216"/>
            <a:ext cx="1965306" cy="131020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539552" y="116632"/>
            <a:ext cx="8136904" cy="12003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Мероприятия программы</a:t>
            </a:r>
            <a:r>
              <a:rPr lang="ru-RU" sz="3600" b="1" dirty="0"/>
              <a:t/>
            </a:r>
            <a:br>
              <a:rPr lang="ru-RU" sz="3600" b="1" dirty="0"/>
            </a:br>
            <a:r>
              <a:rPr lang="ru-RU" sz="3600" b="1" dirty="0"/>
              <a:t>«РДШ: Вместе в будущее»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9552" y="1340768"/>
            <a:ext cx="8136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2. Организация и проведение Республиканских инклюзивных смен.</a:t>
            </a:r>
          </a:p>
          <a:p>
            <a:r>
              <a:rPr lang="ru-RU" i="1" dirty="0" smtClean="0"/>
              <a:t>Партнеры:  </a:t>
            </a:r>
            <a:endParaRPr lang="ru-RU" i="1" dirty="0"/>
          </a:p>
        </p:txBody>
      </p:sp>
      <p:pic>
        <p:nvPicPr>
          <p:cNvPr id="9" name="Picture 4" descr="C:\Users\elena\Desktop\ВАЖНО\Логотипы\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0969" y="1916832"/>
            <a:ext cx="1170751" cy="714356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1553322" y="2060848"/>
            <a:ext cx="69791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Доброе сердце Хакасии – организация родителей детей-инвалидов Хакасии</a:t>
            </a:r>
            <a:endParaRPr lang="ru-RU" sz="1400" dirty="0"/>
          </a:p>
        </p:txBody>
      </p:sp>
      <p:pic>
        <p:nvPicPr>
          <p:cNvPr id="12" name="Picture 8" descr="http://bagra.ru/logos/httpmintrudrhru.jpg"/>
          <p:cNvPicPr>
            <a:picLocks noChangeAspect="1" noChangeArrowheads="1"/>
          </p:cNvPicPr>
          <p:nvPr/>
        </p:nvPicPr>
        <p:blipFill>
          <a:blip r:embed="rId4" cstate="print"/>
          <a:srcRect l="8465" r="15344" b="5228"/>
          <a:stretch>
            <a:fillRect/>
          </a:stretch>
        </p:blipFill>
        <p:spPr bwMode="auto">
          <a:xfrm>
            <a:off x="4427984" y="2492896"/>
            <a:ext cx="2643206" cy="615816"/>
          </a:xfrm>
          <a:prstGeom prst="rect">
            <a:avLst/>
          </a:prstGeom>
          <a:noFill/>
        </p:spPr>
      </p:pic>
      <p:pic>
        <p:nvPicPr>
          <p:cNvPr id="13" name="Picture 6" descr="http://r-19.ru/upload/iblock/233/Gerb-MOiN-RKH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95736" y="2492896"/>
            <a:ext cx="1512168" cy="738680"/>
          </a:xfrm>
          <a:prstGeom prst="rect">
            <a:avLst/>
          </a:prstGeom>
          <a:noFill/>
        </p:spPr>
      </p:pic>
      <p:pic>
        <p:nvPicPr>
          <p:cNvPr id="14" name="Picture 15" descr="E:\Фото 1 см 2017\для отчёта\20 (3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528" y="4811273"/>
            <a:ext cx="2355083" cy="157005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Picture 3" descr="C:\Users\elena\Desktop\Для РДШ фото\DSC_0067.JPG"/>
          <p:cNvPicPr>
            <a:picLocks noChangeAspect="1" noChangeArrowheads="1"/>
          </p:cNvPicPr>
          <p:nvPr/>
        </p:nvPicPr>
        <p:blipFill>
          <a:blip r:embed="rId7" cstate="print">
            <a:lum bright="10000" contrast="10000"/>
          </a:blip>
          <a:srcRect/>
          <a:stretch>
            <a:fillRect/>
          </a:stretch>
        </p:blipFill>
        <p:spPr bwMode="auto">
          <a:xfrm>
            <a:off x="2843808" y="5349777"/>
            <a:ext cx="2103057" cy="140203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Picture 2" descr="E:\Фото 1 см 2017\для отчёта\5-0 (1)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148064" y="4683552"/>
            <a:ext cx="2017148" cy="134476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C:\Users\elena\Desktop\Для РДШ фото\DSC_01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00174"/>
            <a:ext cx="9144000" cy="3949189"/>
          </a:xfrm>
          <a:prstGeom prst="rect">
            <a:avLst/>
          </a:prstGeom>
          <a:noFill/>
        </p:spPr>
      </p:pic>
      <p:pic>
        <p:nvPicPr>
          <p:cNvPr id="1035" name="Picture 11" descr="C:\Users\elena\Desktop\Для РДШ фото\DSC_00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985309"/>
            <a:ext cx="2809037" cy="187269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6" name="Picture 12" descr="C:\Users\elena\Desktop\Для РДШ фото\DSC_002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34963" y="0"/>
            <a:ext cx="2809037" cy="187269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7" name="Picture 13" descr="C:\Users\elena\Desktop\Для РДШ фото\DSC_007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43240" y="0"/>
            <a:ext cx="2809037" cy="18726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C:\Users\elena\Desktop\Для РДШ фото\DSC_0027 (2).JPG"/>
          <p:cNvPicPr>
            <a:picLocks noChangeAspect="1" noChangeArrowheads="1"/>
          </p:cNvPicPr>
          <p:nvPr/>
        </p:nvPicPr>
        <p:blipFill>
          <a:blip r:embed="rId6" cstate="print">
            <a:lum bright="10000" contrast="10000"/>
          </a:blip>
          <a:srcRect/>
          <a:stretch>
            <a:fillRect/>
          </a:stretch>
        </p:blipFill>
        <p:spPr bwMode="auto">
          <a:xfrm>
            <a:off x="6334963" y="4985309"/>
            <a:ext cx="2809037" cy="187269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8" name="Picture 14" descr="E:\Фото 1 см 2017\для отчёта\5-0 (2)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2809037" cy="187269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9" name="Picture 15" descr="E:\Фото 1 см 2017\для отчёта\20 (3)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143240" y="4985309"/>
            <a:ext cx="2809037" cy="18726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39552" y="116632"/>
            <a:ext cx="8136904" cy="12003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Мероприятия программы</a:t>
            </a:r>
            <a:r>
              <a:rPr lang="ru-RU" sz="3600" b="1" dirty="0"/>
              <a:t/>
            </a:r>
            <a:br>
              <a:rPr lang="ru-RU" sz="3600" b="1" dirty="0"/>
            </a:br>
            <a:r>
              <a:rPr lang="ru-RU" sz="3600" b="1" dirty="0"/>
              <a:t>«РДШ: Вместе в будущее»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9552" y="1340768"/>
            <a:ext cx="8136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3. Участие (</a:t>
            </a:r>
            <a:r>
              <a:rPr lang="ru-RU" b="1" u="sng" dirty="0" smtClean="0"/>
              <a:t>иногда</a:t>
            </a:r>
            <a:r>
              <a:rPr lang="ru-RU" b="1" dirty="0" smtClean="0"/>
              <a:t> адаптированное) в мероприятиях/акциях/, как местных, региональных, так и во всероссийских, международных.</a:t>
            </a:r>
          </a:p>
        </p:txBody>
      </p:sp>
      <p:pic>
        <p:nvPicPr>
          <p:cNvPr id="16" name="Рисунок 15" descr="fLPRox-huu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2179192"/>
            <a:ext cx="2914549" cy="218591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Рисунок 16" descr="EGPhxVpNQ5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63160" y="2142967"/>
            <a:ext cx="3189100" cy="23918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4347083"/>
            <a:ext cx="3011048" cy="225828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" name="Рисунок 18" descr="DYNo15949X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16016" y="4331870"/>
            <a:ext cx="3384376" cy="225669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4163314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39552" y="116632"/>
            <a:ext cx="8136904" cy="12003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Мероприятия программы</a:t>
            </a:r>
            <a:r>
              <a:rPr lang="ru-RU" sz="3600" b="1" dirty="0"/>
              <a:t/>
            </a:r>
            <a:br>
              <a:rPr lang="ru-RU" sz="3600" b="1" dirty="0"/>
            </a:br>
            <a:r>
              <a:rPr lang="ru-RU" sz="3600" b="1" dirty="0"/>
              <a:t>«РДШ: Вместе в будущее»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9552" y="1475492"/>
            <a:ext cx="8136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4. Участие в Республиканском форуме для родителей детей-инвалидов</a:t>
            </a:r>
          </a:p>
        </p:txBody>
      </p:sp>
      <p:pic>
        <p:nvPicPr>
          <p:cNvPr id="9" name="Рисунок 8" descr="yMNkwPdp-0Q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600" y="4005064"/>
            <a:ext cx="3360000" cy="252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Рисунок 9" descr="7EVq_g6lZS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24128" y="2255912"/>
            <a:ext cx="3241266" cy="216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Рисунок 10" descr="8kro0RnSrPw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20072" y="4286256"/>
            <a:ext cx="3264226" cy="216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683568" y="2276872"/>
            <a:ext cx="45365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Секция на форуме: </a:t>
            </a:r>
            <a:r>
              <a:rPr lang="ru-RU" b="1" dirty="0"/>
              <a:t>РОССИЙСКОЕ ДВИЖЕНИЕ ШКОЛЬНИКОВ – ДЕТЯМ С ОГРАНИЧЕННЫМИ ВОЗМОЖНОСТЯМИ </a:t>
            </a:r>
            <a:r>
              <a:rPr lang="ru-RU" b="1" dirty="0" smtClean="0"/>
              <a:t>ЗДОРОВЬЯ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33325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39552" y="116632"/>
            <a:ext cx="8136904" cy="12003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Мероприятия программы</a:t>
            </a:r>
            <a:r>
              <a:rPr lang="ru-RU" sz="3600" b="1" dirty="0"/>
              <a:t/>
            </a:r>
            <a:br>
              <a:rPr lang="ru-RU" sz="3600" b="1" dirty="0"/>
            </a:br>
            <a:r>
              <a:rPr lang="ru-RU" sz="3600" b="1" dirty="0"/>
              <a:t>«РДШ: Вместе в будущее»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9552" y="1475492"/>
            <a:ext cx="8136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5. Встречи с родителями детей-инвалидов в районах и муниципальных образованиях Республики Хакасия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2642"/>
          <a:stretch/>
        </p:blipFill>
        <p:spPr>
          <a:xfrm rot="10800000">
            <a:off x="4168642" y="2204864"/>
            <a:ext cx="4795846" cy="278248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471" y="3861048"/>
            <a:ext cx="3717731" cy="278829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2246499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3384</TotalTime>
  <Words>288</Words>
  <Application>Microsoft Office PowerPoint</Application>
  <PresentationFormat>Экран (4:3)</PresentationFormat>
  <Paragraphs>35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elena</dc:creator>
  <cp:lastModifiedBy>1</cp:lastModifiedBy>
  <cp:revision>127</cp:revision>
  <dcterms:created xsi:type="dcterms:W3CDTF">2017-09-02T10:57:07Z</dcterms:created>
  <dcterms:modified xsi:type="dcterms:W3CDTF">2018-10-09T01:30:51Z</dcterms:modified>
</cp:coreProperties>
</file>